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Alexandria Light"/>
      <p:regular r:id="rId16"/>
      <p:bold r:id="rId17"/>
    </p:embeddedFont>
    <p:embeddedFont>
      <p:font typeface="Lexend SemiBold"/>
      <p:regular r:id="rId18"/>
      <p:bold r:id="rId19"/>
    </p:embeddedFont>
    <p:embeddedFont>
      <p:font typeface="Lexend Light"/>
      <p:regular r:id="rId20"/>
      <p:bold r:id="rId21"/>
    </p:embeddedFont>
    <p:embeddedFont>
      <p:font typeface="Lexend Medium"/>
      <p:regular r:id="rId22"/>
      <p:bold r:id="rId23"/>
    </p:embeddedFont>
    <p:embeddedFont>
      <p:font typeface="Alexandria SemiBold"/>
      <p:regular r:id="rId24"/>
      <p:bold r:id="rId25"/>
    </p:embeddedFont>
    <p:embeddedFont>
      <p:font typeface="Alexandria Black"/>
      <p:bold r:id="rId26"/>
    </p:embeddedFont>
    <p:embeddedFont>
      <p:font typeface="Alexandria"/>
      <p:regular r:id="rId27"/>
      <p:bold r:id="rId28"/>
    </p:embeddedFont>
    <p:embeddedFont>
      <p:font typeface="Lexend"/>
      <p:regular r:id="rId29"/>
      <p:bold r:id="rId30"/>
    </p:embeddedFont>
    <p:embeddedFont>
      <p:font typeface="Lexend ExtraLight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33" roundtripDataSignature="AMtx7mjh8SGFxjTNn5ExvVsJKs4MwphY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exendExtraLight-regular.fntdata"/><Relationship Id="rId30" Type="http://schemas.openxmlformats.org/officeDocument/2006/relationships/font" Target="fonts/Lexend-bold.fntdata"/><Relationship Id="rId33" Type="http://customschemas.google.com/relationships/presentationmetadata" Target="metadata"/><Relationship Id="rId32" Type="http://schemas.openxmlformats.org/officeDocument/2006/relationships/font" Target="fonts/LexendExtraLight-bold.fntdata"/><Relationship Id="rId20" Type="http://schemas.openxmlformats.org/officeDocument/2006/relationships/font" Target="fonts/LexendLight-regular.fntdata"/><Relationship Id="rId22" Type="http://schemas.openxmlformats.org/officeDocument/2006/relationships/font" Target="fonts/LexendMedium-regular.fntdata"/><Relationship Id="rId21" Type="http://schemas.openxmlformats.org/officeDocument/2006/relationships/font" Target="fonts/LexendLight-bold.fntdata"/><Relationship Id="rId24" Type="http://schemas.openxmlformats.org/officeDocument/2006/relationships/font" Target="fonts/AlexandriaSemiBold-regular.fntdata"/><Relationship Id="rId23" Type="http://schemas.openxmlformats.org/officeDocument/2006/relationships/font" Target="fonts/LexendMedium-bold.fntdata"/><Relationship Id="rId26" Type="http://schemas.openxmlformats.org/officeDocument/2006/relationships/font" Target="fonts/AlexandriaBlack-bold.fntdata"/><Relationship Id="rId25" Type="http://schemas.openxmlformats.org/officeDocument/2006/relationships/font" Target="fonts/AlexandriaSemiBold-bold.fntdata"/><Relationship Id="rId28" Type="http://schemas.openxmlformats.org/officeDocument/2006/relationships/font" Target="fonts/Alexandria-bold.fntdata"/><Relationship Id="rId27" Type="http://schemas.openxmlformats.org/officeDocument/2006/relationships/font" Target="fonts/Alexandria-regular.fntdata"/><Relationship Id="rId29" Type="http://schemas.openxmlformats.org/officeDocument/2006/relationships/font" Target="fonts/Lexend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AlexandriaLight-bold.fntdata"/><Relationship Id="rId16" Type="http://schemas.openxmlformats.org/officeDocument/2006/relationships/font" Target="fonts/AlexandriaLight-regular.fntdata"/><Relationship Id="rId19" Type="http://schemas.openxmlformats.org/officeDocument/2006/relationships/font" Target="fonts/LexendSemiBold-bold.fntdata"/><Relationship Id="rId18" Type="http://schemas.openxmlformats.org/officeDocument/2006/relationships/font" Target="fonts/LexendSemiBold-regular.fntdata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png>
</file>

<file path=ppt/media/image19.jp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9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1" name="Google Shape;110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5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7" name="Google Shape;110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0" name="Shape 1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" name="Google Shape;112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22" name="Google Shape;112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8" name="Shape 1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9" name="Google Shape;1129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0" name="Google Shape;113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6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g39b11c7d4d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8" name="Google Shape;1138;g39b11c7d4d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3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5" name="Google Shape;114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1" name="Shape 1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2" name="Google Shape;115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3" name="Google Shape;115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8" name="Shape 1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9" name="Google Shape;1159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0" name="Google Shape;116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5" name="Shape 1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6" name="Google Shape;1166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7" name="Google Shape;116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8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1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2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2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0">
  <p:cSld name="CUSTOM_23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5" name="Google Shape;55;p14"/>
          <p:cNvCxnSpPr/>
          <p:nvPr/>
        </p:nvCxnSpPr>
        <p:spPr>
          <a:xfrm>
            <a:off x="9038175" y="-105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" name="Google Shape;56;p14"/>
          <p:cNvCxnSpPr/>
          <p:nvPr/>
        </p:nvCxnSpPr>
        <p:spPr>
          <a:xfrm>
            <a:off x="4674375" y="24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7" name="Google Shape;57;p14"/>
          <p:cNvGrpSpPr/>
          <p:nvPr/>
        </p:nvGrpSpPr>
        <p:grpSpPr>
          <a:xfrm rot="10800000">
            <a:off x="4653775" y="91898"/>
            <a:ext cx="142800" cy="4753151"/>
            <a:chOff x="-30475" y="94400"/>
            <a:chExt cx="142800" cy="4914850"/>
          </a:xfrm>
        </p:grpSpPr>
        <p:sp>
          <p:nvSpPr>
            <p:cNvPr id="58" name="Google Shape;58;p14"/>
            <p:cNvSpPr/>
            <p:nvPr/>
          </p:nvSpPr>
          <p:spPr>
            <a:xfrm>
              <a:off x="-29595" y="9440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-29595" y="324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-29595" y="558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-29595" y="78805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-29595" y="102621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-29595" y="125604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-29595" y="149004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-29595" y="171986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-29595" y="1953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" name="Google Shape;67;p14"/>
            <p:cNvSpPr/>
            <p:nvPr/>
          </p:nvSpPr>
          <p:spPr>
            <a:xfrm>
              <a:off x="-29595" y="2187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" name="Google Shape;68;p14"/>
            <p:cNvSpPr/>
            <p:nvPr/>
          </p:nvSpPr>
          <p:spPr>
            <a:xfrm>
              <a:off x="-29595" y="241770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-29595" y="2655869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-29595" y="288569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1" name="Google Shape;71;p14"/>
            <p:cNvSpPr/>
            <p:nvPr/>
          </p:nvSpPr>
          <p:spPr>
            <a:xfrm>
              <a:off x="-30475" y="311114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2" name="Google Shape;72;p14"/>
            <p:cNvSpPr/>
            <p:nvPr/>
          </p:nvSpPr>
          <p:spPr>
            <a:xfrm>
              <a:off x="-30475" y="333659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-29595" y="355119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-29595" y="378102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5" name="Google Shape;75;p14"/>
            <p:cNvSpPr/>
            <p:nvPr/>
          </p:nvSpPr>
          <p:spPr>
            <a:xfrm>
              <a:off x="-29595" y="401918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-29595" y="4249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-29595" y="4483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-29595" y="471283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-29595" y="494685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cxnSp>
        <p:nvCxnSpPr>
          <p:cNvPr id="80" name="Google Shape;80;p14"/>
          <p:cNvCxnSpPr/>
          <p:nvPr/>
        </p:nvCxnSpPr>
        <p:spPr>
          <a:xfrm>
            <a:off x="4782200" y="24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1" name="Google Shape;81;p14"/>
          <p:cNvSpPr/>
          <p:nvPr/>
        </p:nvSpPr>
        <p:spPr>
          <a:xfrm rot="10800000">
            <a:off x="4654670" y="5035574"/>
            <a:ext cx="141000" cy="603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82" name="Google Shape;82;p14"/>
          <p:cNvSpPr txBox="1"/>
          <p:nvPr>
            <p:ph type="ctrTitle"/>
          </p:nvPr>
        </p:nvSpPr>
        <p:spPr>
          <a:xfrm>
            <a:off x="173275" y="4180150"/>
            <a:ext cx="43725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2" type="title"/>
          </p:nvPr>
        </p:nvSpPr>
        <p:spPr>
          <a:xfrm>
            <a:off x="5064975" y="1429000"/>
            <a:ext cx="3823800" cy="3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84" name="Google Shape;84;p14"/>
          <p:cNvSpPr txBox="1"/>
          <p:nvPr>
            <p:ph idx="3" type="title"/>
          </p:nvPr>
        </p:nvSpPr>
        <p:spPr>
          <a:xfrm>
            <a:off x="5064975" y="1013500"/>
            <a:ext cx="3171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85" name="Google Shape;85;p14"/>
          <p:cNvSpPr/>
          <p:nvPr>
            <p:ph idx="4" type="pic"/>
          </p:nvPr>
        </p:nvSpPr>
        <p:spPr>
          <a:xfrm>
            <a:off x="0" y="50"/>
            <a:ext cx="4677300" cy="3927900"/>
          </a:xfrm>
          <a:prstGeom prst="rect">
            <a:avLst/>
          </a:prstGeom>
          <a:noFill/>
          <a:ln>
            <a:noFill/>
          </a:ln>
        </p:spPr>
      </p:sp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3">
  <p:cSld name="CUSTOM_11">
    <p:bg>
      <p:bgPr>
        <a:solidFill>
          <a:schemeClr val="accent4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5"/>
          <p:cNvSpPr/>
          <p:nvPr/>
        </p:nvSpPr>
        <p:spPr>
          <a:xfrm>
            <a:off x="-1875" y="0"/>
            <a:ext cx="9144000" cy="2836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Video call group business people meeting on virtual workplace or remote office (proporcionada por Getty Images)" id="89" name="Google Shape;89;p15"/>
          <p:cNvPicPr preferRelativeResize="0"/>
          <p:nvPr/>
        </p:nvPicPr>
        <p:blipFill rotWithShape="1">
          <a:blip r:embed="rId2">
            <a:alphaModFix amt="12000"/>
          </a:blip>
          <a:srcRect b="7832" l="14552" r="21143" t="62285"/>
          <a:stretch/>
        </p:blipFill>
        <p:spPr>
          <a:xfrm>
            <a:off x="-4175" y="0"/>
            <a:ext cx="9152348" cy="2836198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90" name="Google Shape;90;p15"/>
          <p:cNvSpPr/>
          <p:nvPr/>
        </p:nvSpPr>
        <p:spPr>
          <a:xfrm rot="-5400000">
            <a:off x="5576650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91" name="Google Shape;91;p15"/>
          <p:cNvCxnSpPr/>
          <p:nvPr/>
        </p:nvCxnSpPr>
        <p:spPr>
          <a:xfrm>
            <a:off x="-8333" y="5033764"/>
            <a:ext cx="91506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2" name="Google Shape;92;p15"/>
          <p:cNvSpPr/>
          <p:nvPr/>
        </p:nvSpPr>
        <p:spPr>
          <a:xfrm rot="-5400000">
            <a:off x="5806476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5"/>
          <p:cNvSpPr/>
          <p:nvPr/>
        </p:nvSpPr>
        <p:spPr>
          <a:xfrm rot="-5400000">
            <a:off x="6040476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15"/>
          <p:cNvSpPr/>
          <p:nvPr/>
        </p:nvSpPr>
        <p:spPr>
          <a:xfrm rot="-5400000">
            <a:off x="6270301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5"/>
          <p:cNvSpPr/>
          <p:nvPr/>
        </p:nvSpPr>
        <p:spPr>
          <a:xfrm rot="-5400000">
            <a:off x="6508464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5"/>
          <p:cNvSpPr/>
          <p:nvPr/>
        </p:nvSpPr>
        <p:spPr>
          <a:xfrm rot="-5400000">
            <a:off x="6738290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5"/>
          <p:cNvSpPr/>
          <p:nvPr/>
        </p:nvSpPr>
        <p:spPr>
          <a:xfrm rot="-5400000">
            <a:off x="6972290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5"/>
          <p:cNvSpPr/>
          <p:nvPr/>
        </p:nvSpPr>
        <p:spPr>
          <a:xfrm rot="-5400000">
            <a:off x="7202115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5"/>
          <p:cNvSpPr/>
          <p:nvPr/>
        </p:nvSpPr>
        <p:spPr>
          <a:xfrm rot="-5400000">
            <a:off x="7436128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5"/>
          <p:cNvSpPr/>
          <p:nvPr/>
        </p:nvSpPr>
        <p:spPr>
          <a:xfrm rot="-5400000">
            <a:off x="7670128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5"/>
          <p:cNvSpPr/>
          <p:nvPr/>
        </p:nvSpPr>
        <p:spPr>
          <a:xfrm rot="-5400000">
            <a:off x="7899954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5"/>
          <p:cNvSpPr/>
          <p:nvPr/>
        </p:nvSpPr>
        <p:spPr>
          <a:xfrm rot="-5400000">
            <a:off x="8138116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5"/>
          <p:cNvSpPr/>
          <p:nvPr/>
        </p:nvSpPr>
        <p:spPr>
          <a:xfrm rot="-5400000">
            <a:off x="8367942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/>
          <p:nvPr/>
        </p:nvSpPr>
        <p:spPr>
          <a:xfrm rot="-5400000">
            <a:off x="8592492" y="5053450"/>
            <a:ext cx="1473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5"/>
          <p:cNvSpPr/>
          <p:nvPr/>
        </p:nvSpPr>
        <p:spPr>
          <a:xfrm rot="-5400000">
            <a:off x="8817941" y="5053450"/>
            <a:ext cx="1473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5"/>
          <p:cNvSpPr/>
          <p:nvPr/>
        </p:nvSpPr>
        <p:spPr>
          <a:xfrm rot="-5400000">
            <a:off x="2136260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5"/>
          <p:cNvSpPr/>
          <p:nvPr/>
        </p:nvSpPr>
        <p:spPr>
          <a:xfrm rot="-5400000">
            <a:off x="2366085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/>
          <p:nvPr/>
        </p:nvSpPr>
        <p:spPr>
          <a:xfrm rot="-5400000">
            <a:off x="2600086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5"/>
          <p:cNvSpPr/>
          <p:nvPr/>
        </p:nvSpPr>
        <p:spPr>
          <a:xfrm rot="-5400000">
            <a:off x="2829911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5"/>
          <p:cNvSpPr/>
          <p:nvPr/>
        </p:nvSpPr>
        <p:spPr>
          <a:xfrm rot="-5400000">
            <a:off x="3068074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5"/>
          <p:cNvSpPr/>
          <p:nvPr/>
        </p:nvSpPr>
        <p:spPr>
          <a:xfrm rot="-5400000">
            <a:off x="3297899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5"/>
          <p:cNvSpPr/>
          <p:nvPr/>
        </p:nvSpPr>
        <p:spPr>
          <a:xfrm rot="-5400000">
            <a:off x="3531899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5"/>
          <p:cNvSpPr/>
          <p:nvPr/>
        </p:nvSpPr>
        <p:spPr>
          <a:xfrm rot="-5400000">
            <a:off x="3761725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5"/>
          <p:cNvSpPr/>
          <p:nvPr/>
        </p:nvSpPr>
        <p:spPr>
          <a:xfrm rot="-5400000">
            <a:off x="3995738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5"/>
          <p:cNvSpPr/>
          <p:nvPr/>
        </p:nvSpPr>
        <p:spPr>
          <a:xfrm rot="-5400000">
            <a:off x="4229738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5"/>
          <p:cNvSpPr/>
          <p:nvPr/>
        </p:nvSpPr>
        <p:spPr>
          <a:xfrm rot="-5400000">
            <a:off x="4459563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15"/>
          <p:cNvSpPr/>
          <p:nvPr/>
        </p:nvSpPr>
        <p:spPr>
          <a:xfrm rot="-5400000">
            <a:off x="4697726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15"/>
          <p:cNvSpPr/>
          <p:nvPr/>
        </p:nvSpPr>
        <p:spPr>
          <a:xfrm rot="-5400000">
            <a:off x="4927551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15"/>
          <p:cNvSpPr/>
          <p:nvPr/>
        </p:nvSpPr>
        <p:spPr>
          <a:xfrm rot="-5400000">
            <a:off x="5152102" y="5053450"/>
            <a:ext cx="1473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5"/>
          <p:cNvSpPr/>
          <p:nvPr/>
        </p:nvSpPr>
        <p:spPr>
          <a:xfrm rot="-5400000">
            <a:off x="5377551" y="5053450"/>
            <a:ext cx="1473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5"/>
          <p:cNvSpPr/>
          <p:nvPr/>
        </p:nvSpPr>
        <p:spPr>
          <a:xfrm rot="-5400000">
            <a:off x="-23441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5"/>
          <p:cNvSpPr/>
          <p:nvPr/>
        </p:nvSpPr>
        <p:spPr>
          <a:xfrm rot="-5400000">
            <a:off x="206385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5"/>
          <p:cNvSpPr/>
          <p:nvPr/>
        </p:nvSpPr>
        <p:spPr>
          <a:xfrm rot="-5400000">
            <a:off x="440398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5"/>
          <p:cNvSpPr/>
          <p:nvPr/>
        </p:nvSpPr>
        <p:spPr>
          <a:xfrm rot="-5400000">
            <a:off x="674398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5"/>
          <p:cNvSpPr/>
          <p:nvPr/>
        </p:nvSpPr>
        <p:spPr>
          <a:xfrm rot="-5400000">
            <a:off x="904223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5"/>
          <p:cNvSpPr/>
          <p:nvPr/>
        </p:nvSpPr>
        <p:spPr>
          <a:xfrm rot="-5400000">
            <a:off x="1142386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5"/>
          <p:cNvSpPr/>
          <p:nvPr/>
        </p:nvSpPr>
        <p:spPr>
          <a:xfrm rot="-5400000">
            <a:off x="1372211" y="5053442"/>
            <a:ext cx="1455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5"/>
          <p:cNvSpPr/>
          <p:nvPr/>
        </p:nvSpPr>
        <p:spPr>
          <a:xfrm rot="-5400000">
            <a:off x="1596762" y="5053450"/>
            <a:ext cx="1473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5"/>
          <p:cNvSpPr/>
          <p:nvPr/>
        </p:nvSpPr>
        <p:spPr>
          <a:xfrm rot="-5400000">
            <a:off x="1822211" y="5053450"/>
            <a:ext cx="147300" cy="62400"/>
          </a:xfrm>
          <a:prstGeom prst="mathMinus">
            <a:avLst>
              <a:gd fmla="val 23520" name="adj1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30" name="Google Shape;130;p15"/>
          <p:cNvCxnSpPr/>
          <p:nvPr/>
        </p:nvCxnSpPr>
        <p:spPr>
          <a:xfrm rot="10800000">
            <a:off x="-8367" y="5138671"/>
            <a:ext cx="91506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1" name="Google Shape;131;p15"/>
          <p:cNvCxnSpPr/>
          <p:nvPr/>
        </p:nvCxnSpPr>
        <p:spPr>
          <a:xfrm>
            <a:off x="64800" y="1800"/>
            <a:ext cx="0" cy="2836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2" name="Google Shape;132;p15"/>
          <p:cNvCxnSpPr/>
          <p:nvPr/>
        </p:nvCxnSpPr>
        <p:spPr>
          <a:xfrm>
            <a:off x="134125" y="1800"/>
            <a:ext cx="0" cy="28362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15"/>
          <p:cNvSpPr txBox="1"/>
          <p:nvPr>
            <p:ph type="title"/>
          </p:nvPr>
        </p:nvSpPr>
        <p:spPr>
          <a:xfrm>
            <a:off x="3744225" y="3442425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4" name="Google Shape;134;p15"/>
          <p:cNvSpPr txBox="1"/>
          <p:nvPr>
            <p:ph idx="2" type="title"/>
          </p:nvPr>
        </p:nvSpPr>
        <p:spPr>
          <a:xfrm>
            <a:off x="3737025" y="3982388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5" name="Google Shape;135;p15"/>
          <p:cNvSpPr txBox="1"/>
          <p:nvPr>
            <p:ph idx="3" type="title"/>
          </p:nvPr>
        </p:nvSpPr>
        <p:spPr>
          <a:xfrm>
            <a:off x="386075" y="2113775"/>
            <a:ext cx="3249900" cy="12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136" name="Google Shape;136;p15"/>
          <p:cNvSpPr txBox="1"/>
          <p:nvPr>
            <p:ph idx="4" type="title"/>
          </p:nvPr>
        </p:nvSpPr>
        <p:spPr>
          <a:xfrm>
            <a:off x="5115825" y="3442425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7" name="Google Shape;137;p15"/>
          <p:cNvSpPr txBox="1"/>
          <p:nvPr>
            <p:ph idx="5" type="title"/>
          </p:nvPr>
        </p:nvSpPr>
        <p:spPr>
          <a:xfrm>
            <a:off x="5108625" y="3982388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8" name="Google Shape;138;p15"/>
          <p:cNvSpPr txBox="1"/>
          <p:nvPr>
            <p:ph idx="6" type="title"/>
          </p:nvPr>
        </p:nvSpPr>
        <p:spPr>
          <a:xfrm>
            <a:off x="6494625" y="3442425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39" name="Google Shape;139;p15"/>
          <p:cNvSpPr txBox="1"/>
          <p:nvPr>
            <p:ph idx="7" type="title"/>
          </p:nvPr>
        </p:nvSpPr>
        <p:spPr>
          <a:xfrm>
            <a:off x="6487425" y="3982388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40" name="Google Shape;140;p15"/>
          <p:cNvSpPr txBox="1"/>
          <p:nvPr>
            <p:ph idx="8" type="title"/>
          </p:nvPr>
        </p:nvSpPr>
        <p:spPr>
          <a:xfrm>
            <a:off x="7880545" y="3442425"/>
            <a:ext cx="1280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41" name="Google Shape;141;p15"/>
          <p:cNvSpPr txBox="1"/>
          <p:nvPr>
            <p:ph idx="9" type="title"/>
          </p:nvPr>
        </p:nvSpPr>
        <p:spPr>
          <a:xfrm>
            <a:off x="7873425" y="3982394"/>
            <a:ext cx="1280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142" name="Google Shape;142;p15"/>
          <p:cNvSpPr/>
          <p:nvPr>
            <p:ph idx="13" type="pic"/>
          </p:nvPr>
        </p:nvSpPr>
        <p:spPr>
          <a:xfrm>
            <a:off x="3744275" y="1507313"/>
            <a:ext cx="1287900" cy="15975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15"/>
          <p:cNvSpPr/>
          <p:nvPr>
            <p:ph idx="14" type="pic"/>
          </p:nvPr>
        </p:nvSpPr>
        <p:spPr>
          <a:xfrm>
            <a:off x="5116938" y="1507350"/>
            <a:ext cx="1287900" cy="15975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15"/>
          <p:cNvSpPr/>
          <p:nvPr>
            <p:ph idx="15" type="pic"/>
          </p:nvPr>
        </p:nvSpPr>
        <p:spPr>
          <a:xfrm>
            <a:off x="6488288" y="1503650"/>
            <a:ext cx="1287900" cy="1597500"/>
          </a:xfrm>
          <a:prstGeom prst="rect">
            <a:avLst/>
          </a:prstGeom>
          <a:noFill/>
          <a:ln>
            <a:noFill/>
          </a:ln>
        </p:spPr>
      </p:sp>
      <p:sp>
        <p:nvSpPr>
          <p:cNvPr id="145" name="Google Shape;145;p15"/>
          <p:cNvSpPr/>
          <p:nvPr>
            <p:ph idx="16" type="pic"/>
          </p:nvPr>
        </p:nvSpPr>
        <p:spPr>
          <a:xfrm>
            <a:off x="7859638" y="1507350"/>
            <a:ext cx="1287900" cy="1597500"/>
          </a:xfrm>
          <a:prstGeom prst="rect">
            <a:avLst/>
          </a:prstGeom>
          <a:noFill/>
          <a:ln>
            <a:noFill/>
          </a:ln>
        </p:spPr>
      </p:sp>
      <p:sp>
        <p:nvSpPr>
          <p:cNvPr id="146" name="Google Shape;14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7">
  <p:cSld name="CUSTOM_16">
    <p:bg>
      <p:bgPr>
        <a:solidFill>
          <a:schemeClr val="accent4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16"/>
          <p:cNvPicPr preferRelativeResize="0"/>
          <p:nvPr/>
        </p:nvPicPr>
        <p:blipFill rotWithShape="1">
          <a:blip r:embed="rId2">
            <a:alphaModFix/>
          </a:blip>
          <a:srcRect b="4627" l="16898" r="13067" t="86764"/>
          <a:stretch/>
        </p:blipFill>
        <p:spPr>
          <a:xfrm>
            <a:off x="-3275" y="4546125"/>
            <a:ext cx="9150602" cy="6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16"/>
          <p:cNvSpPr/>
          <p:nvPr/>
        </p:nvSpPr>
        <p:spPr>
          <a:xfrm rot="5400000">
            <a:off x="3341051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150" name="Google Shape;150;p16"/>
          <p:cNvCxnSpPr/>
          <p:nvPr/>
        </p:nvCxnSpPr>
        <p:spPr>
          <a:xfrm rot="10800000">
            <a:off x="-7650" y="820925"/>
            <a:ext cx="91506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1" name="Google Shape;151;p16"/>
          <p:cNvSpPr/>
          <p:nvPr/>
        </p:nvSpPr>
        <p:spPr>
          <a:xfrm rot="5400000">
            <a:off x="3111225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2" name="Google Shape;152;p16"/>
          <p:cNvSpPr/>
          <p:nvPr/>
        </p:nvSpPr>
        <p:spPr>
          <a:xfrm rot="5400000">
            <a:off x="2877224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3" name="Google Shape;153;p16"/>
          <p:cNvSpPr/>
          <p:nvPr/>
        </p:nvSpPr>
        <p:spPr>
          <a:xfrm rot="5400000">
            <a:off x="264739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4" name="Google Shape;154;p16"/>
          <p:cNvSpPr/>
          <p:nvPr/>
        </p:nvSpPr>
        <p:spPr>
          <a:xfrm rot="5400000">
            <a:off x="2409234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5" name="Google Shape;155;p16"/>
          <p:cNvSpPr/>
          <p:nvPr/>
        </p:nvSpPr>
        <p:spPr>
          <a:xfrm rot="5400000">
            <a:off x="2179409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6" name="Google Shape;156;p16"/>
          <p:cNvSpPr/>
          <p:nvPr/>
        </p:nvSpPr>
        <p:spPr>
          <a:xfrm rot="5400000">
            <a:off x="194540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7" name="Google Shape;157;p16"/>
          <p:cNvSpPr/>
          <p:nvPr/>
        </p:nvSpPr>
        <p:spPr>
          <a:xfrm rot="5400000">
            <a:off x="1715582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8" name="Google Shape;158;p16"/>
          <p:cNvSpPr/>
          <p:nvPr/>
        </p:nvSpPr>
        <p:spPr>
          <a:xfrm rot="5400000">
            <a:off x="148156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59" name="Google Shape;159;p16"/>
          <p:cNvSpPr/>
          <p:nvPr/>
        </p:nvSpPr>
        <p:spPr>
          <a:xfrm rot="5400000">
            <a:off x="1247567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0" name="Google Shape;160;p16"/>
          <p:cNvSpPr/>
          <p:nvPr/>
        </p:nvSpPr>
        <p:spPr>
          <a:xfrm rot="5400000">
            <a:off x="1017741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1" name="Google Shape;161;p16"/>
          <p:cNvSpPr/>
          <p:nvPr/>
        </p:nvSpPr>
        <p:spPr>
          <a:xfrm rot="5400000">
            <a:off x="77957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2" name="Google Shape;162;p16"/>
          <p:cNvSpPr/>
          <p:nvPr/>
        </p:nvSpPr>
        <p:spPr>
          <a:xfrm rot="5400000">
            <a:off x="549752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3" name="Google Shape;163;p16"/>
          <p:cNvSpPr/>
          <p:nvPr/>
        </p:nvSpPr>
        <p:spPr>
          <a:xfrm rot="5400000">
            <a:off x="322501" y="688875"/>
            <a:ext cx="2919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4" name="Google Shape;164;p16"/>
          <p:cNvSpPr/>
          <p:nvPr/>
        </p:nvSpPr>
        <p:spPr>
          <a:xfrm rot="5400000">
            <a:off x="97051" y="688875"/>
            <a:ext cx="2919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5" name="Google Shape;165;p16"/>
          <p:cNvSpPr/>
          <p:nvPr/>
        </p:nvSpPr>
        <p:spPr>
          <a:xfrm rot="5400000">
            <a:off x="6781451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6" name="Google Shape;166;p16"/>
          <p:cNvSpPr/>
          <p:nvPr/>
        </p:nvSpPr>
        <p:spPr>
          <a:xfrm rot="5400000">
            <a:off x="6551625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7" name="Google Shape;167;p16"/>
          <p:cNvSpPr/>
          <p:nvPr/>
        </p:nvSpPr>
        <p:spPr>
          <a:xfrm rot="5400000">
            <a:off x="6317624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8" name="Google Shape;168;p16"/>
          <p:cNvSpPr/>
          <p:nvPr/>
        </p:nvSpPr>
        <p:spPr>
          <a:xfrm rot="5400000">
            <a:off x="608779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9" name="Google Shape;169;p16"/>
          <p:cNvSpPr/>
          <p:nvPr/>
        </p:nvSpPr>
        <p:spPr>
          <a:xfrm rot="5400000">
            <a:off x="5849634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0" name="Google Shape;170;p16"/>
          <p:cNvSpPr/>
          <p:nvPr/>
        </p:nvSpPr>
        <p:spPr>
          <a:xfrm rot="5400000">
            <a:off x="5619809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1" name="Google Shape;171;p16"/>
          <p:cNvSpPr/>
          <p:nvPr/>
        </p:nvSpPr>
        <p:spPr>
          <a:xfrm rot="5400000">
            <a:off x="538580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2" name="Google Shape;172;p16"/>
          <p:cNvSpPr/>
          <p:nvPr/>
        </p:nvSpPr>
        <p:spPr>
          <a:xfrm rot="5400000">
            <a:off x="5155982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3" name="Google Shape;173;p16"/>
          <p:cNvSpPr/>
          <p:nvPr/>
        </p:nvSpPr>
        <p:spPr>
          <a:xfrm rot="5400000">
            <a:off x="492196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4" name="Google Shape;174;p16"/>
          <p:cNvSpPr/>
          <p:nvPr/>
        </p:nvSpPr>
        <p:spPr>
          <a:xfrm rot="5400000">
            <a:off x="4687967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5" name="Google Shape;175;p16"/>
          <p:cNvSpPr/>
          <p:nvPr/>
        </p:nvSpPr>
        <p:spPr>
          <a:xfrm rot="5400000">
            <a:off x="4458141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6" name="Google Shape;176;p16"/>
          <p:cNvSpPr/>
          <p:nvPr/>
        </p:nvSpPr>
        <p:spPr>
          <a:xfrm rot="5400000">
            <a:off x="421997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7" name="Google Shape;177;p16"/>
          <p:cNvSpPr/>
          <p:nvPr/>
        </p:nvSpPr>
        <p:spPr>
          <a:xfrm rot="5400000">
            <a:off x="3990152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8" name="Google Shape;178;p16"/>
          <p:cNvSpPr/>
          <p:nvPr/>
        </p:nvSpPr>
        <p:spPr>
          <a:xfrm rot="5400000">
            <a:off x="3762901" y="688875"/>
            <a:ext cx="2919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79" name="Google Shape;179;p16"/>
          <p:cNvSpPr/>
          <p:nvPr/>
        </p:nvSpPr>
        <p:spPr>
          <a:xfrm rot="5400000">
            <a:off x="3537451" y="688875"/>
            <a:ext cx="2919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0" name="Google Shape;180;p16"/>
          <p:cNvSpPr/>
          <p:nvPr/>
        </p:nvSpPr>
        <p:spPr>
          <a:xfrm rot="5400000">
            <a:off x="894115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1" name="Google Shape;181;p16"/>
          <p:cNvSpPr/>
          <p:nvPr/>
        </p:nvSpPr>
        <p:spPr>
          <a:xfrm rot="5400000">
            <a:off x="8711332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2" name="Google Shape;182;p16"/>
          <p:cNvSpPr/>
          <p:nvPr/>
        </p:nvSpPr>
        <p:spPr>
          <a:xfrm rot="5400000">
            <a:off x="847731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3" name="Google Shape;183;p16"/>
          <p:cNvSpPr/>
          <p:nvPr/>
        </p:nvSpPr>
        <p:spPr>
          <a:xfrm rot="5400000">
            <a:off x="8243317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4" name="Google Shape;184;p16"/>
          <p:cNvSpPr/>
          <p:nvPr/>
        </p:nvSpPr>
        <p:spPr>
          <a:xfrm rot="5400000">
            <a:off x="8013491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5" name="Google Shape;185;p16"/>
          <p:cNvSpPr/>
          <p:nvPr/>
        </p:nvSpPr>
        <p:spPr>
          <a:xfrm rot="5400000">
            <a:off x="7775328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6" name="Google Shape;186;p16"/>
          <p:cNvSpPr/>
          <p:nvPr/>
        </p:nvSpPr>
        <p:spPr>
          <a:xfrm rot="5400000">
            <a:off x="7545502" y="688875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7" name="Google Shape;187;p16"/>
          <p:cNvSpPr/>
          <p:nvPr/>
        </p:nvSpPr>
        <p:spPr>
          <a:xfrm rot="5400000">
            <a:off x="7318251" y="688875"/>
            <a:ext cx="2919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88" name="Google Shape;188;p16"/>
          <p:cNvSpPr/>
          <p:nvPr/>
        </p:nvSpPr>
        <p:spPr>
          <a:xfrm rot="5400000">
            <a:off x="7092801" y="688875"/>
            <a:ext cx="291900" cy="62400"/>
          </a:xfrm>
          <a:prstGeom prst="mathMinus">
            <a:avLst>
              <a:gd fmla="val 23520" name="adj1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A close-up of an office desk. " id="189" name="Google Shape;189;p16"/>
          <p:cNvPicPr preferRelativeResize="0"/>
          <p:nvPr/>
        </p:nvPicPr>
        <p:blipFill rotWithShape="1">
          <a:blip r:embed="rId3">
            <a:alphaModFix/>
          </a:blip>
          <a:srcRect b="0" l="0" r="278" t="49197"/>
          <a:stretch/>
        </p:blipFill>
        <p:spPr>
          <a:xfrm rot="10800000">
            <a:off x="-976" y="4543776"/>
            <a:ext cx="9147951" cy="620699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6"/>
          <p:cNvSpPr txBox="1"/>
          <p:nvPr>
            <p:ph type="ctrTitle"/>
          </p:nvPr>
        </p:nvSpPr>
        <p:spPr>
          <a:xfrm>
            <a:off x="359100" y="1403675"/>
            <a:ext cx="7759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91" name="Google Shape;191;p16"/>
          <p:cNvSpPr txBox="1"/>
          <p:nvPr>
            <p:ph idx="1" type="subTitle"/>
          </p:nvPr>
        </p:nvSpPr>
        <p:spPr>
          <a:xfrm>
            <a:off x="933450" y="3175900"/>
            <a:ext cx="20100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192" name="Google Shape;192;p16"/>
          <p:cNvSpPr txBox="1"/>
          <p:nvPr>
            <p:ph idx="2" type="subTitle"/>
          </p:nvPr>
        </p:nvSpPr>
        <p:spPr>
          <a:xfrm>
            <a:off x="933450" y="2337700"/>
            <a:ext cx="20100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193" name="Google Shape;193;p16"/>
          <p:cNvSpPr txBox="1"/>
          <p:nvPr>
            <p:ph idx="3" type="subTitle"/>
          </p:nvPr>
        </p:nvSpPr>
        <p:spPr>
          <a:xfrm>
            <a:off x="3747125" y="3175925"/>
            <a:ext cx="20100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194" name="Google Shape;194;p16"/>
          <p:cNvSpPr txBox="1"/>
          <p:nvPr>
            <p:ph idx="4" type="subTitle"/>
          </p:nvPr>
        </p:nvSpPr>
        <p:spPr>
          <a:xfrm>
            <a:off x="3747125" y="2337725"/>
            <a:ext cx="20100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195" name="Google Shape;195;p16"/>
          <p:cNvSpPr txBox="1"/>
          <p:nvPr>
            <p:ph idx="5" type="subTitle"/>
          </p:nvPr>
        </p:nvSpPr>
        <p:spPr>
          <a:xfrm>
            <a:off x="6580275" y="3175900"/>
            <a:ext cx="20100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196" name="Google Shape;196;p16"/>
          <p:cNvSpPr txBox="1"/>
          <p:nvPr>
            <p:ph idx="6" type="subTitle"/>
          </p:nvPr>
        </p:nvSpPr>
        <p:spPr>
          <a:xfrm>
            <a:off x="6580275" y="2337700"/>
            <a:ext cx="2010000" cy="8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197" name="Google Shape;197;p16"/>
          <p:cNvSpPr txBox="1"/>
          <p:nvPr>
            <p:ph idx="7" type="title"/>
          </p:nvPr>
        </p:nvSpPr>
        <p:spPr>
          <a:xfrm>
            <a:off x="458850" y="2416550"/>
            <a:ext cx="4701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SemiBold"/>
              <a:buNone/>
              <a:defRPr sz="1200"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198" name="Google Shape;198;p16"/>
          <p:cNvSpPr txBox="1"/>
          <p:nvPr>
            <p:ph idx="8" type="title"/>
          </p:nvPr>
        </p:nvSpPr>
        <p:spPr>
          <a:xfrm>
            <a:off x="3260875" y="2416575"/>
            <a:ext cx="4701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SemiBold"/>
              <a:buNone/>
              <a:defRPr sz="1200"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199" name="Google Shape;199;p16"/>
          <p:cNvSpPr txBox="1"/>
          <p:nvPr>
            <p:ph idx="9" type="title"/>
          </p:nvPr>
        </p:nvSpPr>
        <p:spPr>
          <a:xfrm>
            <a:off x="6110175" y="2416550"/>
            <a:ext cx="470100" cy="21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SemiBold"/>
              <a:buNone/>
              <a:defRPr sz="1200">
                <a:latin typeface="Alexandria SemiBold"/>
                <a:ea typeface="Alexandria SemiBold"/>
                <a:cs typeface="Alexandria SemiBold"/>
                <a:sym typeface="Alexandria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lexandria Black"/>
              <a:buNone/>
              <a:defRPr sz="12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200" name="Google Shape;200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01" name="Google Shape;201;p16"/>
          <p:cNvPicPr preferRelativeResize="0"/>
          <p:nvPr/>
        </p:nvPicPr>
        <p:blipFill rotWithShape="1">
          <a:blip r:embed="rId2">
            <a:alphaModFix/>
          </a:blip>
          <a:srcRect b="15402" l="32321" r="550" t="76348"/>
          <a:stretch/>
        </p:blipFill>
        <p:spPr>
          <a:xfrm>
            <a:off x="-3150" y="-4700"/>
            <a:ext cx="9150602" cy="6206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-up of an office desk. " id="202" name="Google Shape;202;p16"/>
          <p:cNvPicPr preferRelativeResize="0"/>
          <p:nvPr/>
        </p:nvPicPr>
        <p:blipFill rotWithShape="1">
          <a:blip r:embed="rId3">
            <a:alphaModFix/>
          </a:blip>
          <a:srcRect b="0" l="377" r="118" t="50458"/>
          <a:stretch/>
        </p:blipFill>
        <p:spPr>
          <a:xfrm>
            <a:off x="-3150" y="-4700"/>
            <a:ext cx="9150602" cy="62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30">
  <p:cSld name="CUSTOM_23_1_1">
    <p:bg>
      <p:bgPr>
        <a:solidFill>
          <a:schemeClr val="dk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4" name="Google Shape;204;p17"/>
          <p:cNvCxnSpPr/>
          <p:nvPr/>
        </p:nvCxnSpPr>
        <p:spPr>
          <a:xfrm>
            <a:off x="9038175" y="-105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05" name="Google Shape;205;p17"/>
          <p:cNvGrpSpPr/>
          <p:nvPr/>
        </p:nvGrpSpPr>
        <p:grpSpPr>
          <a:xfrm rot="10800000">
            <a:off x="4653775" y="91898"/>
            <a:ext cx="142800" cy="4753151"/>
            <a:chOff x="-30475" y="94400"/>
            <a:chExt cx="142800" cy="4914850"/>
          </a:xfrm>
        </p:grpSpPr>
        <p:sp>
          <p:nvSpPr>
            <p:cNvPr id="206" name="Google Shape;206;p17"/>
            <p:cNvSpPr/>
            <p:nvPr/>
          </p:nvSpPr>
          <p:spPr>
            <a:xfrm>
              <a:off x="-29595" y="9440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07" name="Google Shape;207;p17"/>
            <p:cNvSpPr/>
            <p:nvPr/>
          </p:nvSpPr>
          <p:spPr>
            <a:xfrm>
              <a:off x="-29595" y="324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08" name="Google Shape;208;p17"/>
            <p:cNvSpPr/>
            <p:nvPr/>
          </p:nvSpPr>
          <p:spPr>
            <a:xfrm>
              <a:off x="-29595" y="558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-29595" y="78805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-29595" y="102621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-29595" y="125604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-29595" y="149004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-29595" y="171986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-29595" y="1953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-29595" y="2187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-29595" y="241770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-29595" y="2655869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-29595" y="288569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-30475" y="311114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-30475" y="333659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-29595" y="355119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-29595" y="378102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-29595" y="401918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-29595" y="4249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25" name="Google Shape;225;p17"/>
            <p:cNvSpPr/>
            <p:nvPr/>
          </p:nvSpPr>
          <p:spPr>
            <a:xfrm>
              <a:off x="-29595" y="4483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26" name="Google Shape;226;p17"/>
            <p:cNvSpPr/>
            <p:nvPr/>
          </p:nvSpPr>
          <p:spPr>
            <a:xfrm>
              <a:off x="-29595" y="471283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27" name="Google Shape;227;p17"/>
            <p:cNvSpPr/>
            <p:nvPr/>
          </p:nvSpPr>
          <p:spPr>
            <a:xfrm>
              <a:off x="-29595" y="494685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cxnSp>
        <p:nvCxnSpPr>
          <p:cNvPr id="228" name="Google Shape;228;p17"/>
          <p:cNvCxnSpPr/>
          <p:nvPr/>
        </p:nvCxnSpPr>
        <p:spPr>
          <a:xfrm>
            <a:off x="4782200" y="24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9" name="Google Shape;229;p17"/>
          <p:cNvSpPr/>
          <p:nvPr/>
        </p:nvSpPr>
        <p:spPr>
          <a:xfrm rot="10800000">
            <a:off x="4654670" y="5035574"/>
            <a:ext cx="141000" cy="603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30" name="Google Shape;230;p17"/>
          <p:cNvSpPr txBox="1"/>
          <p:nvPr>
            <p:ph type="ctrTitle"/>
          </p:nvPr>
        </p:nvSpPr>
        <p:spPr>
          <a:xfrm>
            <a:off x="5067950" y="393750"/>
            <a:ext cx="3823800" cy="167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Alexandria Black"/>
              <a:buNone/>
              <a:defRPr sz="5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1" name="Google Shape;231;p17"/>
          <p:cNvSpPr txBox="1"/>
          <p:nvPr/>
        </p:nvSpPr>
        <p:spPr>
          <a:xfrm>
            <a:off x="7510550" y="2904500"/>
            <a:ext cx="20454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17"/>
          <p:cNvSpPr txBox="1"/>
          <p:nvPr>
            <p:ph idx="1" type="subTitle"/>
          </p:nvPr>
        </p:nvSpPr>
        <p:spPr>
          <a:xfrm>
            <a:off x="5069768" y="3039725"/>
            <a:ext cx="8751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3" name="Google Shape;233;p17"/>
          <p:cNvSpPr txBox="1"/>
          <p:nvPr>
            <p:ph idx="2" type="subTitle"/>
          </p:nvPr>
        </p:nvSpPr>
        <p:spPr>
          <a:xfrm>
            <a:off x="5069768" y="3734100"/>
            <a:ext cx="8751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4" name="Google Shape;234;p17"/>
          <p:cNvSpPr txBox="1"/>
          <p:nvPr>
            <p:ph idx="3" type="subTitle"/>
          </p:nvPr>
        </p:nvSpPr>
        <p:spPr>
          <a:xfrm>
            <a:off x="5069768" y="4428475"/>
            <a:ext cx="8751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5" name="Google Shape;235;p17"/>
          <p:cNvSpPr txBox="1"/>
          <p:nvPr>
            <p:ph idx="4" type="subTitle"/>
          </p:nvPr>
        </p:nvSpPr>
        <p:spPr>
          <a:xfrm>
            <a:off x="6011425" y="3101375"/>
            <a:ext cx="19794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6" name="Google Shape;236;p17"/>
          <p:cNvSpPr txBox="1"/>
          <p:nvPr>
            <p:ph idx="5" type="subTitle"/>
          </p:nvPr>
        </p:nvSpPr>
        <p:spPr>
          <a:xfrm>
            <a:off x="6045900" y="3795750"/>
            <a:ext cx="19794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7" name="Google Shape;237;p17"/>
          <p:cNvSpPr txBox="1"/>
          <p:nvPr>
            <p:ph idx="6" type="subTitle"/>
          </p:nvPr>
        </p:nvSpPr>
        <p:spPr>
          <a:xfrm>
            <a:off x="6045900" y="4490125"/>
            <a:ext cx="19794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8" name="Google Shape;238;p17"/>
          <p:cNvSpPr/>
          <p:nvPr>
            <p:ph idx="7" type="pic"/>
          </p:nvPr>
        </p:nvSpPr>
        <p:spPr>
          <a:xfrm>
            <a:off x="0" y="50"/>
            <a:ext cx="4677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39" name="Google Shape;239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 black">
  <p:cSld name="CUSTOM_27_1">
    <p:bg>
      <p:bgPr>
        <a:solidFill>
          <a:schemeClr val="dk1"/>
        </a:solid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2" name="Google Shape;242;p18"/>
          <p:cNvSpPr txBox="1"/>
          <p:nvPr>
            <p:ph idx="1" type="subTitle"/>
          </p:nvPr>
        </p:nvSpPr>
        <p:spPr>
          <a:xfrm>
            <a:off x="474950" y="337950"/>
            <a:ext cx="296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3" name="Google Shape;243;p18"/>
          <p:cNvSpPr txBox="1"/>
          <p:nvPr>
            <p:ph idx="2" type="subTitle"/>
          </p:nvPr>
        </p:nvSpPr>
        <p:spPr>
          <a:xfrm>
            <a:off x="6456875" y="337950"/>
            <a:ext cx="221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4" name="Google Shape;244;p18"/>
          <p:cNvSpPr txBox="1"/>
          <p:nvPr>
            <p:ph type="ctrTitle"/>
          </p:nvPr>
        </p:nvSpPr>
        <p:spPr>
          <a:xfrm>
            <a:off x="403275" y="1527200"/>
            <a:ext cx="6930000" cy="170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Alexandria Black"/>
              <a:buNone/>
              <a:defRPr sz="55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5" name="Google Shape;245;p18"/>
          <p:cNvSpPr txBox="1"/>
          <p:nvPr>
            <p:ph idx="3" type="subTitle"/>
          </p:nvPr>
        </p:nvSpPr>
        <p:spPr>
          <a:xfrm>
            <a:off x="474950" y="3286875"/>
            <a:ext cx="3466800" cy="10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6" name="Google Shape;246;p18"/>
          <p:cNvSpPr txBox="1"/>
          <p:nvPr>
            <p:ph idx="4" type="subTitle"/>
          </p:nvPr>
        </p:nvSpPr>
        <p:spPr>
          <a:xfrm>
            <a:off x="474950" y="4394350"/>
            <a:ext cx="3466800" cy="61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b="1" sz="10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247" name="Google Shape;247;p18"/>
          <p:cNvGrpSpPr/>
          <p:nvPr/>
        </p:nvGrpSpPr>
        <p:grpSpPr>
          <a:xfrm rot="10800000">
            <a:off x="-19325" y="91898"/>
            <a:ext cx="142800" cy="4753151"/>
            <a:chOff x="-30475" y="94400"/>
            <a:chExt cx="142800" cy="4914850"/>
          </a:xfrm>
        </p:grpSpPr>
        <p:sp>
          <p:nvSpPr>
            <p:cNvPr id="248" name="Google Shape;248;p18"/>
            <p:cNvSpPr/>
            <p:nvPr/>
          </p:nvSpPr>
          <p:spPr>
            <a:xfrm>
              <a:off x="-29595" y="9440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-29595" y="324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-29595" y="558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-29595" y="78805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-29595" y="102621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-29595" y="125604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-29595" y="149004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5" name="Google Shape;255;p18"/>
            <p:cNvSpPr/>
            <p:nvPr/>
          </p:nvSpPr>
          <p:spPr>
            <a:xfrm>
              <a:off x="-29595" y="171986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6" name="Google Shape;256;p18"/>
            <p:cNvSpPr/>
            <p:nvPr/>
          </p:nvSpPr>
          <p:spPr>
            <a:xfrm>
              <a:off x="-29595" y="1953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-29595" y="2187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-29595" y="241770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-29595" y="2655869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-29595" y="288569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-30475" y="311114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-30475" y="333659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-29595" y="355119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-29595" y="378102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-29595" y="401918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-29595" y="4249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-29595" y="4483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-29595" y="471283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-29595" y="494685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cxnSp>
        <p:nvCxnSpPr>
          <p:cNvPr id="270" name="Google Shape;270;p18"/>
          <p:cNvCxnSpPr/>
          <p:nvPr/>
        </p:nvCxnSpPr>
        <p:spPr>
          <a:xfrm>
            <a:off x="103600" y="24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1" name="Google Shape;271;p18"/>
          <p:cNvSpPr/>
          <p:nvPr/>
        </p:nvSpPr>
        <p:spPr>
          <a:xfrm rot="10800000">
            <a:off x="-18405" y="5013349"/>
            <a:ext cx="141000" cy="603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>
          <p15:clr>
            <a:srgbClr val="E46962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- Alt 1">
  <p:cSld name="CUSTOM_3_1">
    <p:bg>
      <p:bgPr>
        <a:solidFill>
          <a:schemeClr val="dk1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/>
          <p:nvPr/>
        </p:nvSpPr>
        <p:spPr>
          <a:xfrm rot="10800000">
            <a:off x="8884650" y="4892850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274" name="Google Shape;274;p29"/>
          <p:cNvCxnSpPr/>
          <p:nvPr/>
        </p:nvCxnSpPr>
        <p:spPr>
          <a:xfrm rot="10800000">
            <a:off x="8924402" y="1938950"/>
            <a:ext cx="0" cy="31986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5" name="Google Shape;275;p29"/>
          <p:cNvSpPr/>
          <p:nvPr/>
        </p:nvSpPr>
        <p:spPr>
          <a:xfrm rot="10800000">
            <a:off x="8884650" y="4663024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6" name="Google Shape;276;p29"/>
          <p:cNvSpPr/>
          <p:nvPr/>
        </p:nvSpPr>
        <p:spPr>
          <a:xfrm rot="10800000">
            <a:off x="8884650" y="4429023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7" name="Google Shape;277;p29"/>
          <p:cNvSpPr/>
          <p:nvPr/>
        </p:nvSpPr>
        <p:spPr>
          <a:xfrm rot="10800000">
            <a:off x="8884650" y="4199197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8" name="Google Shape;278;p29"/>
          <p:cNvSpPr/>
          <p:nvPr/>
        </p:nvSpPr>
        <p:spPr>
          <a:xfrm rot="10800000">
            <a:off x="8884650" y="3961034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79" name="Google Shape;279;p29"/>
          <p:cNvSpPr/>
          <p:nvPr/>
        </p:nvSpPr>
        <p:spPr>
          <a:xfrm rot="10800000">
            <a:off x="8884650" y="3731208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0" name="Google Shape;280;p29"/>
          <p:cNvSpPr/>
          <p:nvPr/>
        </p:nvSpPr>
        <p:spPr>
          <a:xfrm rot="10800000">
            <a:off x="8884650" y="3497207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1" name="Google Shape;281;p29"/>
          <p:cNvSpPr/>
          <p:nvPr/>
        </p:nvSpPr>
        <p:spPr>
          <a:xfrm rot="10800000">
            <a:off x="8884650" y="3267381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2" name="Google Shape;282;p29"/>
          <p:cNvSpPr/>
          <p:nvPr/>
        </p:nvSpPr>
        <p:spPr>
          <a:xfrm rot="10800000">
            <a:off x="8884650" y="3033367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3" name="Google Shape;283;p29"/>
          <p:cNvSpPr/>
          <p:nvPr/>
        </p:nvSpPr>
        <p:spPr>
          <a:xfrm rot="10800000">
            <a:off x="8884650" y="2799366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4" name="Google Shape;284;p29"/>
          <p:cNvSpPr/>
          <p:nvPr/>
        </p:nvSpPr>
        <p:spPr>
          <a:xfrm rot="10800000">
            <a:off x="8884650" y="2569540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5" name="Google Shape;285;p29"/>
          <p:cNvSpPr/>
          <p:nvPr/>
        </p:nvSpPr>
        <p:spPr>
          <a:xfrm rot="10800000">
            <a:off x="8884650" y="2331377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86" name="Google Shape;286;p29"/>
          <p:cNvSpPr/>
          <p:nvPr/>
        </p:nvSpPr>
        <p:spPr>
          <a:xfrm rot="10800000">
            <a:off x="8884650" y="2101551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287" name="Google Shape;287;p29"/>
          <p:cNvCxnSpPr/>
          <p:nvPr/>
        </p:nvCxnSpPr>
        <p:spPr>
          <a:xfrm>
            <a:off x="64800" y="124375"/>
            <a:ext cx="0" cy="5011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8" name="Google Shape;288;p29"/>
          <p:cNvCxnSpPr/>
          <p:nvPr/>
        </p:nvCxnSpPr>
        <p:spPr>
          <a:xfrm>
            <a:off x="134125" y="124375"/>
            <a:ext cx="0" cy="50115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9" name="Google Shape;289;p29"/>
          <p:cNvSpPr/>
          <p:nvPr/>
        </p:nvSpPr>
        <p:spPr>
          <a:xfrm rot="10800000">
            <a:off x="8884650" y="2324850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90" name="Google Shape;290;p29"/>
          <p:cNvSpPr/>
          <p:nvPr/>
        </p:nvSpPr>
        <p:spPr>
          <a:xfrm rot="10800000">
            <a:off x="8884650" y="2095024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91" name="Google Shape;291;p29"/>
          <p:cNvSpPr txBox="1"/>
          <p:nvPr>
            <p:ph type="ctrTitle"/>
          </p:nvPr>
        </p:nvSpPr>
        <p:spPr>
          <a:xfrm>
            <a:off x="403275" y="2071100"/>
            <a:ext cx="6930000" cy="22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Alexandria Black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2" name="Google Shape;292;p29"/>
          <p:cNvPicPr preferRelativeResize="0"/>
          <p:nvPr/>
        </p:nvPicPr>
        <p:blipFill rotWithShape="1">
          <a:blip r:embed="rId2">
            <a:alphaModFix/>
          </a:blip>
          <a:srcRect b="59820" l="0" r="89" t="1549"/>
          <a:stretch/>
        </p:blipFill>
        <p:spPr>
          <a:xfrm>
            <a:off x="-5900" y="0"/>
            <a:ext cx="9151800" cy="1938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9"/>
          <p:cNvPicPr preferRelativeResize="0"/>
          <p:nvPr/>
        </p:nvPicPr>
        <p:blipFill rotWithShape="1">
          <a:blip r:embed="rId3">
            <a:alphaModFix/>
          </a:blip>
          <a:srcRect b="1170" l="0" r="0" t="-1170"/>
          <a:stretch/>
        </p:blipFill>
        <p:spPr>
          <a:xfrm>
            <a:off x="-5900" y="8325"/>
            <a:ext cx="9155798" cy="19385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man points to a whiteboard while talking to a room full of colleagues. " id="294" name="Google Shape;294;p29"/>
          <p:cNvPicPr preferRelativeResize="0"/>
          <p:nvPr/>
        </p:nvPicPr>
        <p:blipFill rotWithShape="1">
          <a:blip r:embed="rId3">
            <a:alphaModFix/>
          </a:blip>
          <a:srcRect b="1170" l="0" r="0" t="-1170"/>
          <a:stretch/>
        </p:blipFill>
        <p:spPr>
          <a:xfrm>
            <a:off x="-5900" y="-11100"/>
            <a:ext cx="9155798" cy="1948794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2">
  <p:cSld name="BLANK_1_1_1_1_1_1_1_1_1_1_1_1_2">
    <p:bg>
      <p:bgPr>
        <a:solidFill>
          <a:schemeClr val="lt2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0"/>
          <p:cNvSpPr/>
          <p:nvPr/>
        </p:nvSpPr>
        <p:spPr>
          <a:xfrm>
            <a:off x="-8850" y="2304775"/>
            <a:ext cx="9162300" cy="2892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Group of office workers in a boardroom presentation (proporcionada por Getty Images)" id="298" name="Google Shape;298;p30"/>
          <p:cNvPicPr preferRelativeResize="0"/>
          <p:nvPr/>
        </p:nvPicPr>
        <p:blipFill rotWithShape="1">
          <a:blip r:embed="rId2">
            <a:alphaModFix amt="15000"/>
          </a:blip>
          <a:srcRect b="33524" l="3833" r="2655" t="23456"/>
          <a:stretch/>
        </p:blipFill>
        <p:spPr>
          <a:xfrm>
            <a:off x="0" y="2307800"/>
            <a:ext cx="9168599" cy="288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99" name="Google Shape;299;p30"/>
          <p:cNvSpPr txBox="1"/>
          <p:nvPr>
            <p:ph type="title"/>
          </p:nvPr>
        </p:nvSpPr>
        <p:spPr>
          <a:xfrm>
            <a:off x="427100" y="916525"/>
            <a:ext cx="81567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300" name="Google Shape;300;p30"/>
          <p:cNvSpPr txBox="1"/>
          <p:nvPr>
            <p:ph idx="1" type="subTitle"/>
          </p:nvPr>
        </p:nvSpPr>
        <p:spPr>
          <a:xfrm>
            <a:off x="4443450" y="2859839"/>
            <a:ext cx="43005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01" name="Google Shape;301;p30"/>
          <p:cNvSpPr txBox="1"/>
          <p:nvPr>
            <p:ph idx="2" type="subTitle"/>
          </p:nvPr>
        </p:nvSpPr>
        <p:spPr>
          <a:xfrm>
            <a:off x="4443450" y="3188578"/>
            <a:ext cx="43005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02" name="Google Shape;302;p30"/>
          <p:cNvSpPr txBox="1"/>
          <p:nvPr>
            <p:ph idx="3" type="subTitle"/>
          </p:nvPr>
        </p:nvSpPr>
        <p:spPr>
          <a:xfrm>
            <a:off x="4443450" y="3524579"/>
            <a:ext cx="43005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03" name="Google Shape;303;p30"/>
          <p:cNvSpPr txBox="1"/>
          <p:nvPr>
            <p:ph idx="4" type="subTitle"/>
          </p:nvPr>
        </p:nvSpPr>
        <p:spPr>
          <a:xfrm>
            <a:off x="4443450" y="2531900"/>
            <a:ext cx="43005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04" name="Google Shape;304;p30"/>
          <p:cNvSpPr txBox="1"/>
          <p:nvPr>
            <p:ph idx="5" type="subTitle"/>
          </p:nvPr>
        </p:nvSpPr>
        <p:spPr>
          <a:xfrm>
            <a:off x="4443450" y="3845253"/>
            <a:ext cx="43005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05" name="Google Shape;305;p30"/>
          <p:cNvSpPr txBox="1"/>
          <p:nvPr>
            <p:ph idx="6" type="subTitle"/>
          </p:nvPr>
        </p:nvSpPr>
        <p:spPr>
          <a:xfrm>
            <a:off x="4443450" y="4172777"/>
            <a:ext cx="4300500" cy="4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06" name="Google Shape;306;p30"/>
          <p:cNvSpPr txBox="1"/>
          <p:nvPr>
            <p:ph idx="7" type="subTitle"/>
          </p:nvPr>
        </p:nvSpPr>
        <p:spPr>
          <a:xfrm>
            <a:off x="474950" y="337950"/>
            <a:ext cx="296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307" name="Google Shape;307;p30"/>
          <p:cNvSpPr txBox="1"/>
          <p:nvPr>
            <p:ph idx="8" type="subTitle"/>
          </p:nvPr>
        </p:nvSpPr>
        <p:spPr>
          <a:xfrm>
            <a:off x="6456875" y="337950"/>
            <a:ext cx="221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308" name="Google Shape;308;p30"/>
          <p:cNvSpPr txBox="1"/>
          <p:nvPr>
            <p:ph idx="9" type="subTitle"/>
          </p:nvPr>
        </p:nvSpPr>
        <p:spPr>
          <a:xfrm>
            <a:off x="474950" y="1561400"/>
            <a:ext cx="576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 sz="1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9pPr>
          </a:lstStyle>
          <a:p/>
        </p:txBody>
      </p:sp>
      <p:sp>
        <p:nvSpPr>
          <p:cNvPr id="309" name="Google Shape;309;p30"/>
          <p:cNvSpPr txBox="1"/>
          <p:nvPr>
            <p:ph idx="13" type="title"/>
          </p:nvPr>
        </p:nvSpPr>
        <p:spPr>
          <a:xfrm>
            <a:off x="474950" y="2676149"/>
            <a:ext cx="7347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310" name="Google Shape;310;p30"/>
          <p:cNvSpPr txBox="1"/>
          <p:nvPr>
            <p:ph idx="14" type="title"/>
          </p:nvPr>
        </p:nvSpPr>
        <p:spPr>
          <a:xfrm>
            <a:off x="474950" y="3010199"/>
            <a:ext cx="7347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311" name="Google Shape;311;p30"/>
          <p:cNvSpPr txBox="1"/>
          <p:nvPr>
            <p:ph idx="15" type="title"/>
          </p:nvPr>
        </p:nvSpPr>
        <p:spPr>
          <a:xfrm>
            <a:off x="481225" y="3337549"/>
            <a:ext cx="7347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312" name="Google Shape;312;p30"/>
          <p:cNvSpPr txBox="1"/>
          <p:nvPr>
            <p:ph idx="16" type="title"/>
          </p:nvPr>
        </p:nvSpPr>
        <p:spPr>
          <a:xfrm>
            <a:off x="481225" y="3670199"/>
            <a:ext cx="7347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313" name="Google Shape;313;p30"/>
          <p:cNvSpPr txBox="1"/>
          <p:nvPr>
            <p:ph idx="17" type="title"/>
          </p:nvPr>
        </p:nvSpPr>
        <p:spPr>
          <a:xfrm>
            <a:off x="481225" y="3993249"/>
            <a:ext cx="7347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314" name="Google Shape;314;p30"/>
          <p:cNvSpPr txBox="1"/>
          <p:nvPr>
            <p:ph idx="18" type="title"/>
          </p:nvPr>
        </p:nvSpPr>
        <p:spPr>
          <a:xfrm>
            <a:off x="481225" y="4321624"/>
            <a:ext cx="734700" cy="27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Font typeface="Alexandria Black"/>
              <a:buNone/>
              <a:defRPr sz="12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315" name="Google Shape;315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4">
  <p:cSld name="CUSTOM_26">
    <p:bg>
      <p:bgPr>
        <a:solidFill>
          <a:schemeClr val="accent4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7" name="Google Shape;317;p31"/>
          <p:cNvGrpSpPr/>
          <p:nvPr/>
        </p:nvGrpSpPr>
        <p:grpSpPr>
          <a:xfrm>
            <a:off x="119650" y="-16394"/>
            <a:ext cx="8904707" cy="123007"/>
            <a:chOff x="18101" y="4907950"/>
            <a:chExt cx="8904707" cy="291900"/>
          </a:xfrm>
        </p:grpSpPr>
        <p:sp>
          <p:nvSpPr>
            <p:cNvPr id="318" name="Google Shape;318;p31"/>
            <p:cNvSpPr/>
            <p:nvPr/>
          </p:nvSpPr>
          <p:spPr>
            <a:xfrm rot="-5400000">
              <a:off x="55052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1"/>
            <p:cNvSpPr/>
            <p:nvPr/>
          </p:nvSpPr>
          <p:spPr>
            <a:xfrm rot="-5400000">
              <a:off x="57350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1"/>
            <p:cNvSpPr/>
            <p:nvPr/>
          </p:nvSpPr>
          <p:spPr>
            <a:xfrm rot="-5400000">
              <a:off x="59690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1"/>
            <p:cNvSpPr/>
            <p:nvPr/>
          </p:nvSpPr>
          <p:spPr>
            <a:xfrm rot="-5400000">
              <a:off x="61989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1"/>
            <p:cNvSpPr/>
            <p:nvPr/>
          </p:nvSpPr>
          <p:spPr>
            <a:xfrm rot="-5400000">
              <a:off x="64370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1"/>
            <p:cNvSpPr/>
            <p:nvPr/>
          </p:nvSpPr>
          <p:spPr>
            <a:xfrm rot="-5400000">
              <a:off x="66669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1"/>
            <p:cNvSpPr/>
            <p:nvPr/>
          </p:nvSpPr>
          <p:spPr>
            <a:xfrm rot="-5400000">
              <a:off x="69009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1"/>
            <p:cNvSpPr/>
            <p:nvPr/>
          </p:nvSpPr>
          <p:spPr>
            <a:xfrm rot="-5400000">
              <a:off x="71307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1"/>
            <p:cNvSpPr/>
            <p:nvPr/>
          </p:nvSpPr>
          <p:spPr>
            <a:xfrm rot="-5400000">
              <a:off x="73647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31"/>
            <p:cNvSpPr/>
            <p:nvPr/>
          </p:nvSpPr>
          <p:spPr>
            <a:xfrm rot="-5400000">
              <a:off x="75987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31"/>
            <p:cNvSpPr/>
            <p:nvPr/>
          </p:nvSpPr>
          <p:spPr>
            <a:xfrm rot="-5400000">
              <a:off x="78285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1"/>
            <p:cNvSpPr/>
            <p:nvPr/>
          </p:nvSpPr>
          <p:spPr>
            <a:xfrm rot="-5400000">
              <a:off x="80667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1"/>
            <p:cNvSpPr/>
            <p:nvPr/>
          </p:nvSpPr>
          <p:spPr>
            <a:xfrm rot="-5400000">
              <a:off x="82965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1"/>
            <p:cNvSpPr/>
            <p:nvPr/>
          </p:nvSpPr>
          <p:spPr>
            <a:xfrm rot="-5400000">
              <a:off x="85202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1"/>
            <p:cNvSpPr/>
            <p:nvPr/>
          </p:nvSpPr>
          <p:spPr>
            <a:xfrm rot="-5400000">
              <a:off x="87456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1"/>
            <p:cNvSpPr/>
            <p:nvPr/>
          </p:nvSpPr>
          <p:spPr>
            <a:xfrm rot="-5400000">
              <a:off x="20648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1"/>
            <p:cNvSpPr/>
            <p:nvPr/>
          </p:nvSpPr>
          <p:spPr>
            <a:xfrm rot="-5400000">
              <a:off x="22946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1"/>
            <p:cNvSpPr/>
            <p:nvPr/>
          </p:nvSpPr>
          <p:spPr>
            <a:xfrm rot="-5400000">
              <a:off x="25286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1"/>
            <p:cNvSpPr/>
            <p:nvPr/>
          </p:nvSpPr>
          <p:spPr>
            <a:xfrm rot="-5400000">
              <a:off x="27585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1"/>
            <p:cNvSpPr/>
            <p:nvPr/>
          </p:nvSpPr>
          <p:spPr>
            <a:xfrm rot="-5400000">
              <a:off x="29966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1"/>
            <p:cNvSpPr/>
            <p:nvPr/>
          </p:nvSpPr>
          <p:spPr>
            <a:xfrm rot="-5400000">
              <a:off x="32265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1"/>
            <p:cNvSpPr/>
            <p:nvPr/>
          </p:nvSpPr>
          <p:spPr>
            <a:xfrm rot="-5400000">
              <a:off x="34605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1"/>
            <p:cNvSpPr/>
            <p:nvPr/>
          </p:nvSpPr>
          <p:spPr>
            <a:xfrm rot="-5400000">
              <a:off x="36903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1"/>
            <p:cNvSpPr/>
            <p:nvPr/>
          </p:nvSpPr>
          <p:spPr>
            <a:xfrm rot="-5400000">
              <a:off x="39243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1"/>
            <p:cNvSpPr/>
            <p:nvPr/>
          </p:nvSpPr>
          <p:spPr>
            <a:xfrm rot="-5400000">
              <a:off x="41583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rot="-5400000">
              <a:off x="43881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1"/>
            <p:cNvSpPr/>
            <p:nvPr/>
          </p:nvSpPr>
          <p:spPr>
            <a:xfrm rot="-5400000">
              <a:off x="46263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1"/>
            <p:cNvSpPr/>
            <p:nvPr/>
          </p:nvSpPr>
          <p:spPr>
            <a:xfrm rot="-5400000">
              <a:off x="48561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1"/>
            <p:cNvSpPr/>
            <p:nvPr/>
          </p:nvSpPr>
          <p:spPr>
            <a:xfrm rot="-5400000">
              <a:off x="50798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1"/>
            <p:cNvSpPr/>
            <p:nvPr/>
          </p:nvSpPr>
          <p:spPr>
            <a:xfrm rot="-5400000">
              <a:off x="53052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1"/>
            <p:cNvSpPr/>
            <p:nvPr/>
          </p:nvSpPr>
          <p:spPr>
            <a:xfrm rot="-5400000">
              <a:off x="-94849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1"/>
            <p:cNvSpPr/>
            <p:nvPr/>
          </p:nvSpPr>
          <p:spPr>
            <a:xfrm rot="-5400000">
              <a:off x="13497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1"/>
            <p:cNvSpPr/>
            <p:nvPr/>
          </p:nvSpPr>
          <p:spPr>
            <a:xfrm rot="-5400000">
              <a:off x="36899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1"/>
            <p:cNvSpPr/>
            <p:nvPr/>
          </p:nvSpPr>
          <p:spPr>
            <a:xfrm rot="-5400000">
              <a:off x="60299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31"/>
            <p:cNvSpPr/>
            <p:nvPr/>
          </p:nvSpPr>
          <p:spPr>
            <a:xfrm rot="-5400000">
              <a:off x="83281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31"/>
            <p:cNvSpPr/>
            <p:nvPr/>
          </p:nvSpPr>
          <p:spPr>
            <a:xfrm rot="-5400000">
              <a:off x="107098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31"/>
            <p:cNvSpPr/>
            <p:nvPr/>
          </p:nvSpPr>
          <p:spPr>
            <a:xfrm rot="-5400000">
              <a:off x="130080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1"/>
            <p:cNvSpPr/>
            <p:nvPr/>
          </p:nvSpPr>
          <p:spPr>
            <a:xfrm rot="-5400000">
              <a:off x="15244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1"/>
            <p:cNvSpPr/>
            <p:nvPr/>
          </p:nvSpPr>
          <p:spPr>
            <a:xfrm rot="-5400000">
              <a:off x="17499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57" name="Google Shape;357;p31"/>
          <p:cNvCxnSpPr/>
          <p:nvPr/>
        </p:nvCxnSpPr>
        <p:spPr>
          <a:xfrm>
            <a:off x="0" y="88225"/>
            <a:ext cx="9158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8" name="Google Shape;358;p31"/>
          <p:cNvSpPr txBox="1"/>
          <p:nvPr>
            <p:ph idx="1" type="subTitle"/>
          </p:nvPr>
        </p:nvSpPr>
        <p:spPr>
          <a:xfrm>
            <a:off x="385050" y="2970950"/>
            <a:ext cx="10020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359" name="Google Shape;359;p31"/>
          <p:cNvSpPr txBox="1"/>
          <p:nvPr>
            <p:ph idx="2" type="subTitle"/>
          </p:nvPr>
        </p:nvSpPr>
        <p:spPr>
          <a:xfrm>
            <a:off x="385050" y="3311150"/>
            <a:ext cx="10020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360" name="Google Shape;360;p31"/>
          <p:cNvSpPr txBox="1"/>
          <p:nvPr>
            <p:ph idx="3" type="subTitle"/>
          </p:nvPr>
        </p:nvSpPr>
        <p:spPr>
          <a:xfrm>
            <a:off x="385050" y="3651350"/>
            <a:ext cx="10020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361" name="Google Shape;361;p31"/>
          <p:cNvSpPr txBox="1"/>
          <p:nvPr>
            <p:ph idx="4" type="subTitle"/>
          </p:nvPr>
        </p:nvSpPr>
        <p:spPr>
          <a:xfrm>
            <a:off x="385050" y="3991550"/>
            <a:ext cx="10020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362" name="Google Shape;362;p31"/>
          <p:cNvSpPr txBox="1"/>
          <p:nvPr>
            <p:ph idx="5" type="subTitle"/>
          </p:nvPr>
        </p:nvSpPr>
        <p:spPr>
          <a:xfrm>
            <a:off x="385050" y="4331750"/>
            <a:ext cx="10020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363" name="Google Shape;363;p31"/>
          <p:cNvSpPr txBox="1"/>
          <p:nvPr>
            <p:ph idx="6" type="subTitle"/>
          </p:nvPr>
        </p:nvSpPr>
        <p:spPr>
          <a:xfrm>
            <a:off x="6590850" y="2540325"/>
            <a:ext cx="214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64" name="Google Shape;364;p31"/>
          <p:cNvSpPr txBox="1"/>
          <p:nvPr>
            <p:ph idx="7" type="subTitle"/>
          </p:nvPr>
        </p:nvSpPr>
        <p:spPr>
          <a:xfrm>
            <a:off x="6590850" y="2101125"/>
            <a:ext cx="21483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65" name="Google Shape;365;p31"/>
          <p:cNvSpPr txBox="1"/>
          <p:nvPr>
            <p:ph type="ctrTitle"/>
          </p:nvPr>
        </p:nvSpPr>
        <p:spPr>
          <a:xfrm>
            <a:off x="375925" y="304725"/>
            <a:ext cx="29499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grpSp>
        <p:nvGrpSpPr>
          <p:cNvPr id="366" name="Google Shape;366;p31"/>
          <p:cNvGrpSpPr/>
          <p:nvPr/>
        </p:nvGrpSpPr>
        <p:grpSpPr>
          <a:xfrm>
            <a:off x="0" y="2967650"/>
            <a:ext cx="9144000" cy="1681750"/>
            <a:chOff x="0" y="2967650"/>
            <a:chExt cx="9144000" cy="1681750"/>
          </a:xfrm>
        </p:grpSpPr>
        <p:cxnSp>
          <p:nvCxnSpPr>
            <p:cNvPr id="367" name="Google Shape;367;p31"/>
            <p:cNvCxnSpPr/>
            <p:nvPr/>
          </p:nvCxnSpPr>
          <p:spPr>
            <a:xfrm>
              <a:off x="0" y="327245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8" name="Google Shape;368;p31"/>
            <p:cNvCxnSpPr/>
            <p:nvPr/>
          </p:nvCxnSpPr>
          <p:spPr>
            <a:xfrm>
              <a:off x="0" y="3614225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69" name="Google Shape;369;p31"/>
            <p:cNvCxnSpPr/>
            <p:nvPr/>
          </p:nvCxnSpPr>
          <p:spPr>
            <a:xfrm>
              <a:off x="0" y="39560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0" name="Google Shape;370;p31"/>
            <p:cNvCxnSpPr/>
            <p:nvPr/>
          </p:nvCxnSpPr>
          <p:spPr>
            <a:xfrm>
              <a:off x="0" y="42987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1" name="Google Shape;371;p31"/>
            <p:cNvCxnSpPr/>
            <p:nvPr/>
          </p:nvCxnSpPr>
          <p:spPr>
            <a:xfrm>
              <a:off x="0" y="296765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72" name="Google Shape;372;p31"/>
            <p:cNvCxnSpPr/>
            <p:nvPr/>
          </p:nvCxnSpPr>
          <p:spPr>
            <a:xfrm>
              <a:off x="0" y="4649400"/>
              <a:ext cx="9144000" cy="0"/>
            </a:xfrm>
            <a:prstGeom prst="straightConnector1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373" name="Google Shape;373;p31"/>
          <p:cNvSpPr txBox="1"/>
          <p:nvPr>
            <p:ph idx="8" type="subTitle"/>
          </p:nvPr>
        </p:nvSpPr>
        <p:spPr>
          <a:xfrm>
            <a:off x="3707500" y="197700"/>
            <a:ext cx="13464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74" name="Google Shape;374;p31"/>
          <p:cNvSpPr txBox="1"/>
          <p:nvPr>
            <p:ph idx="9" type="subTitle"/>
          </p:nvPr>
        </p:nvSpPr>
        <p:spPr>
          <a:xfrm>
            <a:off x="5053900" y="197700"/>
            <a:ext cx="13464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75" name="Google Shape;375;p31"/>
          <p:cNvSpPr txBox="1"/>
          <p:nvPr>
            <p:ph idx="13" type="subTitle"/>
          </p:nvPr>
        </p:nvSpPr>
        <p:spPr>
          <a:xfrm>
            <a:off x="6400300" y="197700"/>
            <a:ext cx="13464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76" name="Google Shape;376;p31"/>
          <p:cNvSpPr txBox="1"/>
          <p:nvPr>
            <p:ph idx="14" type="subTitle"/>
          </p:nvPr>
        </p:nvSpPr>
        <p:spPr>
          <a:xfrm>
            <a:off x="7746700" y="197700"/>
            <a:ext cx="1346400" cy="100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Font typeface="Lexend Light"/>
              <a:buNone/>
              <a:defRPr sz="24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77" name="Google Shape;377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">
    <p:bg>
      <p:bgPr>
        <a:solidFill>
          <a:schemeClr val="accent4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/>
          <p:nvPr/>
        </p:nvSpPr>
        <p:spPr>
          <a:xfrm>
            <a:off x="0" y="3079800"/>
            <a:ext cx="9144000" cy="206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Video call group business people meeting on virtual workplace or remote office (proporcionada por Getty Images)" id="380" name="Google Shape;380;p32"/>
          <p:cNvPicPr preferRelativeResize="0"/>
          <p:nvPr/>
        </p:nvPicPr>
        <p:blipFill rotWithShape="1">
          <a:blip r:embed="rId2">
            <a:alphaModFix amt="12000"/>
          </a:blip>
          <a:srcRect b="13266" l="14552" r="21143" t="64990"/>
          <a:stretch/>
        </p:blipFill>
        <p:spPr>
          <a:xfrm>
            <a:off x="-4175" y="3079800"/>
            <a:ext cx="9152348" cy="2063599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381" name="Google Shape;381;p32"/>
          <p:cNvSpPr txBox="1"/>
          <p:nvPr>
            <p:ph type="title"/>
          </p:nvPr>
        </p:nvSpPr>
        <p:spPr>
          <a:xfrm>
            <a:off x="3741750" y="3442425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82" name="Google Shape;382;p32"/>
          <p:cNvSpPr txBox="1"/>
          <p:nvPr>
            <p:ph idx="2" type="title"/>
          </p:nvPr>
        </p:nvSpPr>
        <p:spPr>
          <a:xfrm>
            <a:off x="3734550" y="3982388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83" name="Google Shape;383;p32"/>
          <p:cNvSpPr txBox="1"/>
          <p:nvPr>
            <p:ph idx="3" type="title"/>
          </p:nvPr>
        </p:nvSpPr>
        <p:spPr>
          <a:xfrm>
            <a:off x="338925" y="796150"/>
            <a:ext cx="33582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cxnSp>
        <p:nvCxnSpPr>
          <p:cNvPr id="384" name="Google Shape;384;p32"/>
          <p:cNvCxnSpPr/>
          <p:nvPr/>
        </p:nvCxnSpPr>
        <p:spPr>
          <a:xfrm>
            <a:off x="64800" y="1800"/>
            <a:ext cx="0" cy="3078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85" name="Google Shape;385;p32"/>
          <p:cNvCxnSpPr/>
          <p:nvPr/>
        </p:nvCxnSpPr>
        <p:spPr>
          <a:xfrm>
            <a:off x="134125" y="1800"/>
            <a:ext cx="0" cy="3078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6" name="Google Shape;386;p32"/>
          <p:cNvSpPr/>
          <p:nvPr/>
        </p:nvSpPr>
        <p:spPr>
          <a:xfrm>
            <a:off x="-2375" y="3226600"/>
            <a:ext cx="2116925" cy="1919275"/>
          </a:xfrm>
          <a:custGeom>
            <a:rect b="b" l="l" r="r" t="t"/>
            <a:pathLst>
              <a:path extrusionOk="0" h="76771" w="84677">
                <a:moveTo>
                  <a:pt x="63436" y="76771"/>
                </a:moveTo>
                <a:lnTo>
                  <a:pt x="50530" y="63865"/>
                </a:lnTo>
                <a:lnTo>
                  <a:pt x="84677" y="31718"/>
                </a:lnTo>
                <a:lnTo>
                  <a:pt x="54578" y="0"/>
                </a:lnTo>
                <a:lnTo>
                  <a:pt x="18002" y="34290"/>
                </a:lnTo>
                <a:lnTo>
                  <a:pt x="0" y="16954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p32"/>
          <p:cNvSpPr txBox="1"/>
          <p:nvPr>
            <p:ph idx="4" type="title"/>
          </p:nvPr>
        </p:nvSpPr>
        <p:spPr>
          <a:xfrm>
            <a:off x="386075" y="1978775"/>
            <a:ext cx="3079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88" name="Google Shape;388;p32"/>
          <p:cNvSpPr txBox="1"/>
          <p:nvPr>
            <p:ph idx="5" type="title"/>
          </p:nvPr>
        </p:nvSpPr>
        <p:spPr>
          <a:xfrm>
            <a:off x="5113350" y="3442425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89" name="Google Shape;389;p32"/>
          <p:cNvSpPr txBox="1"/>
          <p:nvPr>
            <p:ph idx="6" type="title"/>
          </p:nvPr>
        </p:nvSpPr>
        <p:spPr>
          <a:xfrm>
            <a:off x="5106150" y="3982388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90" name="Google Shape;390;p32"/>
          <p:cNvSpPr txBox="1"/>
          <p:nvPr>
            <p:ph idx="7" type="title"/>
          </p:nvPr>
        </p:nvSpPr>
        <p:spPr>
          <a:xfrm>
            <a:off x="6492150" y="3442425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91" name="Google Shape;391;p32"/>
          <p:cNvSpPr txBox="1"/>
          <p:nvPr>
            <p:ph idx="8" type="title"/>
          </p:nvPr>
        </p:nvSpPr>
        <p:spPr>
          <a:xfrm>
            <a:off x="6487425" y="3982388"/>
            <a:ext cx="12951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92" name="Google Shape;392;p32"/>
          <p:cNvSpPr txBox="1"/>
          <p:nvPr>
            <p:ph idx="9" type="title"/>
          </p:nvPr>
        </p:nvSpPr>
        <p:spPr>
          <a:xfrm>
            <a:off x="7880545" y="3442425"/>
            <a:ext cx="1280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93" name="Google Shape;393;p32"/>
          <p:cNvSpPr txBox="1"/>
          <p:nvPr>
            <p:ph idx="13" type="title"/>
          </p:nvPr>
        </p:nvSpPr>
        <p:spPr>
          <a:xfrm>
            <a:off x="7873425" y="3982394"/>
            <a:ext cx="12807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394" name="Google Shape;394;p32"/>
          <p:cNvSpPr/>
          <p:nvPr>
            <p:ph idx="14" type="pic"/>
          </p:nvPr>
        </p:nvSpPr>
        <p:spPr>
          <a:xfrm>
            <a:off x="3744275" y="1711500"/>
            <a:ext cx="1287900" cy="1597500"/>
          </a:xfrm>
          <a:prstGeom prst="rect">
            <a:avLst/>
          </a:prstGeom>
          <a:noFill/>
          <a:ln>
            <a:noFill/>
          </a:ln>
        </p:spPr>
      </p:sp>
      <p:sp>
        <p:nvSpPr>
          <p:cNvPr id="395" name="Google Shape;395;p32"/>
          <p:cNvSpPr/>
          <p:nvPr>
            <p:ph idx="15" type="pic"/>
          </p:nvPr>
        </p:nvSpPr>
        <p:spPr>
          <a:xfrm>
            <a:off x="5116938" y="1711538"/>
            <a:ext cx="1287900" cy="1597500"/>
          </a:xfrm>
          <a:prstGeom prst="rect">
            <a:avLst/>
          </a:prstGeom>
          <a:noFill/>
          <a:ln>
            <a:noFill/>
          </a:ln>
        </p:spPr>
      </p:sp>
      <p:sp>
        <p:nvSpPr>
          <p:cNvPr id="396" name="Google Shape;396;p32"/>
          <p:cNvSpPr/>
          <p:nvPr>
            <p:ph idx="16" type="pic"/>
          </p:nvPr>
        </p:nvSpPr>
        <p:spPr>
          <a:xfrm>
            <a:off x="6488288" y="1707838"/>
            <a:ext cx="1287900" cy="1597500"/>
          </a:xfrm>
          <a:prstGeom prst="rect">
            <a:avLst/>
          </a:prstGeom>
          <a:noFill/>
          <a:ln>
            <a:noFill/>
          </a:ln>
        </p:spPr>
      </p:sp>
      <p:sp>
        <p:nvSpPr>
          <p:cNvPr id="397" name="Google Shape;397;p32"/>
          <p:cNvSpPr/>
          <p:nvPr>
            <p:ph idx="17" type="pic"/>
          </p:nvPr>
        </p:nvSpPr>
        <p:spPr>
          <a:xfrm>
            <a:off x="7859638" y="1711538"/>
            <a:ext cx="1287900" cy="1597500"/>
          </a:xfrm>
          <a:prstGeom prst="rect">
            <a:avLst/>
          </a:prstGeom>
          <a:noFill/>
          <a:ln>
            <a:noFill/>
          </a:ln>
        </p:spPr>
      </p:sp>
      <p:sp>
        <p:nvSpPr>
          <p:cNvPr id="398" name="Google Shape;398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4">
  <p:cSld name="CUSTOM_28">
    <p:bg>
      <p:bgPr>
        <a:solidFill>
          <a:schemeClr val="dk1"/>
        </a:soli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3"/>
          <p:cNvSpPr txBox="1"/>
          <p:nvPr>
            <p:ph idx="1" type="subTitle"/>
          </p:nvPr>
        </p:nvSpPr>
        <p:spPr>
          <a:xfrm>
            <a:off x="480725" y="3289800"/>
            <a:ext cx="20406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1" name="Google Shape;401;p33"/>
          <p:cNvSpPr txBox="1"/>
          <p:nvPr>
            <p:ph idx="2" type="subTitle"/>
          </p:nvPr>
        </p:nvSpPr>
        <p:spPr>
          <a:xfrm>
            <a:off x="480725" y="2627025"/>
            <a:ext cx="20406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2" name="Google Shape;402;p33"/>
          <p:cNvSpPr txBox="1"/>
          <p:nvPr>
            <p:ph idx="3" type="subTitle"/>
          </p:nvPr>
        </p:nvSpPr>
        <p:spPr>
          <a:xfrm>
            <a:off x="2523725" y="3667550"/>
            <a:ext cx="2040600" cy="132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33"/>
          <p:cNvSpPr txBox="1"/>
          <p:nvPr>
            <p:ph idx="4" type="subTitle"/>
          </p:nvPr>
        </p:nvSpPr>
        <p:spPr>
          <a:xfrm>
            <a:off x="2523725" y="3004775"/>
            <a:ext cx="20406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33"/>
          <p:cNvSpPr txBox="1"/>
          <p:nvPr>
            <p:ph idx="5" type="subTitle"/>
          </p:nvPr>
        </p:nvSpPr>
        <p:spPr>
          <a:xfrm>
            <a:off x="6635175" y="3289800"/>
            <a:ext cx="20406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5" name="Google Shape;405;p33"/>
          <p:cNvSpPr txBox="1"/>
          <p:nvPr>
            <p:ph idx="6" type="subTitle"/>
          </p:nvPr>
        </p:nvSpPr>
        <p:spPr>
          <a:xfrm>
            <a:off x="6635163" y="2627025"/>
            <a:ext cx="20406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6" name="Google Shape;406;p33"/>
          <p:cNvSpPr txBox="1"/>
          <p:nvPr>
            <p:ph idx="7" type="subTitle"/>
          </p:nvPr>
        </p:nvSpPr>
        <p:spPr>
          <a:xfrm>
            <a:off x="4561925" y="3499325"/>
            <a:ext cx="2040600" cy="14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7" name="Google Shape;407;p33"/>
          <p:cNvSpPr txBox="1"/>
          <p:nvPr>
            <p:ph idx="8" type="subTitle"/>
          </p:nvPr>
        </p:nvSpPr>
        <p:spPr>
          <a:xfrm>
            <a:off x="4561913" y="2836550"/>
            <a:ext cx="20406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8" name="Google Shape;408;p33"/>
          <p:cNvSpPr/>
          <p:nvPr>
            <p:ph idx="9" type="pic"/>
          </p:nvPr>
        </p:nvSpPr>
        <p:spPr>
          <a:xfrm>
            <a:off x="476225" y="506975"/>
            <a:ext cx="2040600" cy="20337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409" name="Google Shape;409;p33"/>
          <p:cNvSpPr/>
          <p:nvPr>
            <p:ph idx="13" type="pic"/>
          </p:nvPr>
        </p:nvSpPr>
        <p:spPr>
          <a:xfrm>
            <a:off x="2519150" y="894950"/>
            <a:ext cx="2036100" cy="20337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410" name="Google Shape;410;p33"/>
          <p:cNvSpPr/>
          <p:nvPr>
            <p:ph idx="14" type="pic"/>
          </p:nvPr>
        </p:nvSpPr>
        <p:spPr>
          <a:xfrm>
            <a:off x="4564175" y="341500"/>
            <a:ext cx="2036100" cy="24171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411" name="Google Shape;411;p33"/>
          <p:cNvSpPr/>
          <p:nvPr>
            <p:ph idx="15" type="pic"/>
          </p:nvPr>
        </p:nvSpPr>
        <p:spPr>
          <a:xfrm>
            <a:off x="6609200" y="763900"/>
            <a:ext cx="2089800" cy="17868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412" name="Google Shape;412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5">
  <p:cSld name="CUSTOM_15">
    <p:bg>
      <p:bgPr>
        <a:solidFill>
          <a:schemeClr val="dk1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34"/>
          <p:cNvGrpSpPr/>
          <p:nvPr/>
        </p:nvGrpSpPr>
        <p:grpSpPr>
          <a:xfrm rot="10800000">
            <a:off x="2906850" y="92000"/>
            <a:ext cx="142800" cy="4914850"/>
            <a:chOff x="-30475" y="94400"/>
            <a:chExt cx="142800" cy="4914850"/>
          </a:xfrm>
        </p:grpSpPr>
        <p:sp>
          <p:nvSpPr>
            <p:cNvPr id="415" name="Google Shape;415;p34"/>
            <p:cNvSpPr/>
            <p:nvPr/>
          </p:nvSpPr>
          <p:spPr>
            <a:xfrm>
              <a:off x="-29595" y="9440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16" name="Google Shape;416;p34"/>
            <p:cNvSpPr/>
            <p:nvPr/>
          </p:nvSpPr>
          <p:spPr>
            <a:xfrm>
              <a:off x="-29595" y="324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17" name="Google Shape;417;p34"/>
            <p:cNvSpPr/>
            <p:nvPr/>
          </p:nvSpPr>
          <p:spPr>
            <a:xfrm>
              <a:off x="-29595" y="558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18" name="Google Shape;418;p34"/>
            <p:cNvSpPr/>
            <p:nvPr/>
          </p:nvSpPr>
          <p:spPr>
            <a:xfrm>
              <a:off x="-29595" y="78805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19" name="Google Shape;419;p34"/>
            <p:cNvSpPr/>
            <p:nvPr/>
          </p:nvSpPr>
          <p:spPr>
            <a:xfrm>
              <a:off x="-29595" y="102621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0" name="Google Shape;420;p34"/>
            <p:cNvSpPr/>
            <p:nvPr/>
          </p:nvSpPr>
          <p:spPr>
            <a:xfrm>
              <a:off x="-29595" y="125604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1" name="Google Shape;421;p34"/>
            <p:cNvSpPr/>
            <p:nvPr/>
          </p:nvSpPr>
          <p:spPr>
            <a:xfrm>
              <a:off x="-29595" y="149004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2" name="Google Shape;422;p34"/>
            <p:cNvSpPr/>
            <p:nvPr/>
          </p:nvSpPr>
          <p:spPr>
            <a:xfrm>
              <a:off x="-29595" y="171986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3" name="Google Shape;423;p34"/>
            <p:cNvSpPr/>
            <p:nvPr/>
          </p:nvSpPr>
          <p:spPr>
            <a:xfrm>
              <a:off x="-29595" y="1953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4" name="Google Shape;424;p34"/>
            <p:cNvSpPr/>
            <p:nvPr/>
          </p:nvSpPr>
          <p:spPr>
            <a:xfrm>
              <a:off x="-29595" y="2187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5" name="Google Shape;425;p34"/>
            <p:cNvSpPr/>
            <p:nvPr/>
          </p:nvSpPr>
          <p:spPr>
            <a:xfrm>
              <a:off x="-29595" y="241770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6" name="Google Shape;426;p34"/>
            <p:cNvSpPr/>
            <p:nvPr/>
          </p:nvSpPr>
          <p:spPr>
            <a:xfrm>
              <a:off x="-29595" y="2655869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7" name="Google Shape;427;p34"/>
            <p:cNvSpPr/>
            <p:nvPr/>
          </p:nvSpPr>
          <p:spPr>
            <a:xfrm>
              <a:off x="-29595" y="288569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8" name="Google Shape;428;p34"/>
            <p:cNvSpPr/>
            <p:nvPr/>
          </p:nvSpPr>
          <p:spPr>
            <a:xfrm>
              <a:off x="-30475" y="311114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29" name="Google Shape;429;p34"/>
            <p:cNvSpPr/>
            <p:nvPr/>
          </p:nvSpPr>
          <p:spPr>
            <a:xfrm>
              <a:off x="-30475" y="333659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30" name="Google Shape;430;p34"/>
            <p:cNvSpPr/>
            <p:nvPr/>
          </p:nvSpPr>
          <p:spPr>
            <a:xfrm>
              <a:off x="-29595" y="355119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31" name="Google Shape;431;p34"/>
            <p:cNvSpPr/>
            <p:nvPr/>
          </p:nvSpPr>
          <p:spPr>
            <a:xfrm>
              <a:off x="-29595" y="378102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32" name="Google Shape;432;p34"/>
            <p:cNvSpPr/>
            <p:nvPr/>
          </p:nvSpPr>
          <p:spPr>
            <a:xfrm>
              <a:off x="-29595" y="401918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33" name="Google Shape;433;p34"/>
            <p:cNvSpPr/>
            <p:nvPr/>
          </p:nvSpPr>
          <p:spPr>
            <a:xfrm>
              <a:off x="-29595" y="4249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34" name="Google Shape;434;p34"/>
            <p:cNvSpPr/>
            <p:nvPr/>
          </p:nvSpPr>
          <p:spPr>
            <a:xfrm>
              <a:off x="-29595" y="4483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35" name="Google Shape;435;p34"/>
            <p:cNvSpPr/>
            <p:nvPr/>
          </p:nvSpPr>
          <p:spPr>
            <a:xfrm>
              <a:off x="-29595" y="471283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36" name="Google Shape;436;p34"/>
            <p:cNvSpPr/>
            <p:nvPr/>
          </p:nvSpPr>
          <p:spPr>
            <a:xfrm>
              <a:off x="-29595" y="494685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cxnSp>
        <p:nvCxnSpPr>
          <p:cNvPr id="437" name="Google Shape;437;p34"/>
          <p:cNvCxnSpPr/>
          <p:nvPr/>
        </p:nvCxnSpPr>
        <p:spPr>
          <a:xfrm>
            <a:off x="3035275" y="24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A bird's eye view of two men shaking hands across an office desk. " id="438" name="Google Shape;438;p34"/>
          <p:cNvPicPr preferRelativeResize="0"/>
          <p:nvPr/>
        </p:nvPicPr>
        <p:blipFill rotWithShape="1">
          <a:blip r:embed="rId2">
            <a:alphaModFix/>
          </a:blip>
          <a:srcRect b="0" l="25486" r="36552" t="0"/>
          <a:stretch/>
        </p:blipFill>
        <p:spPr>
          <a:xfrm>
            <a:off x="0" y="0"/>
            <a:ext cx="292747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34"/>
          <p:cNvSpPr/>
          <p:nvPr/>
        </p:nvSpPr>
        <p:spPr>
          <a:xfrm>
            <a:off x="7263350" y="760800"/>
            <a:ext cx="1880709" cy="3621904"/>
          </a:xfrm>
          <a:custGeom>
            <a:rect b="b" l="l" r="r" t="t"/>
            <a:pathLst>
              <a:path extrusionOk="0" h="174718" w="90724">
                <a:moveTo>
                  <a:pt x="90724" y="46241"/>
                </a:moveTo>
                <a:lnTo>
                  <a:pt x="40972" y="0"/>
                </a:lnTo>
                <a:lnTo>
                  <a:pt x="0" y="42436"/>
                </a:lnTo>
                <a:lnTo>
                  <a:pt x="46825" y="86628"/>
                </a:lnTo>
                <a:lnTo>
                  <a:pt x="292" y="130527"/>
                </a:lnTo>
                <a:lnTo>
                  <a:pt x="40972" y="174718"/>
                </a:lnTo>
                <a:lnTo>
                  <a:pt x="90724" y="127015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0" name="Google Shape;440;p34"/>
          <p:cNvSpPr txBox="1"/>
          <p:nvPr>
            <p:ph type="title"/>
          </p:nvPr>
        </p:nvSpPr>
        <p:spPr>
          <a:xfrm>
            <a:off x="3308475" y="1429000"/>
            <a:ext cx="3823800" cy="31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441" name="Google Shape;441;p34"/>
          <p:cNvSpPr txBox="1"/>
          <p:nvPr>
            <p:ph idx="2" type="title"/>
          </p:nvPr>
        </p:nvSpPr>
        <p:spPr>
          <a:xfrm>
            <a:off x="3308475" y="870225"/>
            <a:ext cx="38238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442" name="Google Shape;442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6">
  <p:cSld name="CUSTOM_13">
    <p:bg>
      <p:bgPr>
        <a:solidFill>
          <a:schemeClr val="dk1"/>
        </a:solidFill>
      </p:bgPr>
    </p:bg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Businessman analyse investment marketing data. (proporcionada por Getty Images)" id="444" name="Google Shape;444;p35"/>
          <p:cNvPicPr preferRelativeResize="0"/>
          <p:nvPr/>
        </p:nvPicPr>
        <p:blipFill rotWithShape="1">
          <a:blip r:embed="rId2">
            <a:alphaModFix amt="20000"/>
          </a:blip>
          <a:srcRect b="1397" l="405" r="414" t="14905"/>
          <a:stretch/>
        </p:blipFill>
        <p:spPr>
          <a:xfrm>
            <a:off x="0" y="2125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45" name="Google Shape;445;p35"/>
          <p:cNvPicPr preferRelativeResize="0"/>
          <p:nvPr/>
        </p:nvPicPr>
        <p:blipFill rotWithShape="1">
          <a:blip r:embed="rId3">
            <a:alphaModFix/>
          </a:blip>
          <a:srcRect b="19194" l="0" r="149" t="-24"/>
          <a:stretch/>
        </p:blipFill>
        <p:spPr>
          <a:xfrm rot="5400000">
            <a:off x="2003961" y="-2012250"/>
            <a:ext cx="5136077" cy="91680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46" name="Google Shape;446;p35"/>
          <p:cNvGrpSpPr/>
          <p:nvPr/>
        </p:nvGrpSpPr>
        <p:grpSpPr>
          <a:xfrm>
            <a:off x="119650" y="5026834"/>
            <a:ext cx="8904707" cy="134303"/>
            <a:chOff x="18101" y="4907950"/>
            <a:chExt cx="8904707" cy="291900"/>
          </a:xfrm>
        </p:grpSpPr>
        <p:sp>
          <p:nvSpPr>
            <p:cNvPr id="447" name="Google Shape;447;p35"/>
            <p:cNvSpPr/>
            <p:nvPr/>
          </p:nvSpPr>
          <p:spPr>
            <a:xfrm rot="-5400000">
              <a:off x="55052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48" name="Google Shape;448;p35"/>
            <p:cNvSpPr/>
            <p:nvPr/>
          </p:nvSpPr>
          <p:spPr>
            <a:xfrm rot="-5400000">
              <a:off x="57350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49" name="Google Shape;449;p35"/>
            <p:cNvSpPr/>
            <p:nvPr/>
          </p:nvSpPr>
          <p:spPr>
            <a:xfrm rot="-5400000">
              <a:off x="59690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0" name="Google Shape;450;p35"/>
            <p:cNvSpPr/>
            <p:nvPr/>
          </p:nvSpPr>
          <p:spPr>
            <a:xfrm rot="-5400000">
              <a:off x="61989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1" name="Google Shape;451;p35"/>
            <p:cNvSpPr/>
            <p:nvPr/>
          </p:nvSpPr>
          <p:spPr>
            <a:xfrm rot="-5400000">
              <a:off x="64370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2" name="Google Shape;452;p35"/>
            <p:cNvSpPr/>
            <p:nvPr/>
          </p:nvSpPr>
          <p:spPr>
            <a:xfrm rot="-5400000">
              <a:off x="66669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3" name="Google Shape;453;p35"/>
            <p:cNvSpPr/>
            <p:nvPr/>
          </p:nvSpPr>
          <p:spPr>
            <a:xfrm rot="-5400000">
              <a:off x="69009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4" name="Google Shape;454;p35"/>
            <p:cNvSpPr/>
            <p:nvPr/>
          </p:nvSpPr>
          <p:spPr>
            <a:xfrm rot="-5400000">
              <a:off x="71307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5" name="Google Shape;455;p35"/>
            <p:cNvSpPr/>
            <p:nvPr/>
          </p:nvSpPr>
          <p:spPr>
            <a:xfrm rot="-5400000">
              <a:off x="73647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6" name="Google Shape;456;p35"/>
            <p:cNvSpPr/>
            <p:nvPr/>
          </p:nvSpPr>
          <p:spPr>
            <a:xfrm rot="-5400000">
              <a:off x="75987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7" name="Google Shape;457;p35"/>
            <p:cNvSpPr/>
            <p:nvPr/>
          </p:nvSpPr>
          <p:spPr>
            <a:xfrm rot="-5400000">
              <a:off x="78285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8" name="Google Shape;458;p35"/>
            <p:cNvSpPr/>
            <p:nvPr/>
          </p:nvSpPr>
          <p:spPr>
            <a:xfrm rot="-5400000">
              <a:off x="80667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59" name="Google Shape;459;p35"/>
            <p:cNvSpPr/>
            <p:nvPr/>
          </p:nvSpPr>
          <p:spPr>
            <a:xfrm rot="-5400000">
              <a:off x="82965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0" name="Google Shape;460;p35"/>
            <p:cNvSpPr/>
            <p:nvPr/>
          </p:nvSpPr>
          <p:spPr>
            <a:xfrm rot="-5400000">
              <a:off x="85202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1" name="Google Shape;461;p35"/>
            <p:cNvSpPr/>
            <p:nvPr/>
          </p:nvSpPr>
          <p:spPr>
            <a:xfrm rot="-5400000">
              <a:off x="87456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2" name="Google Shape;462;p35"/>
            <p:cNvSpPr/>
            <p:nvPr/>
          </p:nvSpPr>
          <p:spPr>
            <a:xfrm rot="-5400000">
              <a:off x="20648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3" name="Google Shape;463;p35"/>
            <p:cNvSpPr/>
            <p:nvPr/>
          </p:nvSpPr>
          <p:spPr>
            <a:xfrm rot="-5400000">
              <a:off x="22946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4" name="Google Shape;464;p35"/>
            <p:cNvSpPr/>
            <p:nvPr/>
          </p:nvSpPr>
          <p:spPr>
            <a:xfrm rot="-5400000">
              <a:off x="25286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5" name="Google Shape;465;p35"/>
            <p:cNvSpPr/>
            <p:nvPr/>
          </p:nvSpPr>
          <p:spPr>
            <a:xfrm rot="-5400000">
              <a:off x="27585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6" name="Google Shape;466;p35"/>
            <p:cNvSpPr/>
            <p:nvPr/>
          </p:nvSpPr>
          <p:spPr>
            <a:xfrm rot="-5400000">
              <a:off x="29966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7" name="Google Shape;467;p35"/>
            <p:cNvSpPr/>
            <p:nvPr/>
          </p:nvSpPr>
          <p:spPr>
            <a:xfrm rot="-5400000">
              <a:off x="32265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8" name="Google Shape;468;p35"/>
            <p:cNvSpPr/>
            <p:nvPr/>
          </p:nvSpPr>
          <p:spPr>
            <a:xfrm rot="-5400000">
              <a:off x="34605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69" name="Google Shape;469;p35"/>
            <p:cNvSpPr/>
            <p:nvPr/>
          </p:nvSpPr>
          <p:spPr>
            <a:xfrm rot="-5400000">
              <a:off x="36903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0" name="Google Shape;470;p35"/>
            <p:cNvSpPr/>
            <p:nvPr/>
          </p:nvSpPr>
          <p:spPr>
            <a:xfrm rot="-5400000">
              <a:off x="39243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1" name="Google Shape;471;p35"/>
            <p:cNvSpPr/>
            <p:nvPr/>
          </p:nvSpPr>
          <p:spPr>
            <a:xfrm rot="-5400000">
              <a:off x="41583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2" name="Google Shape;472;p35"/>
            <p:cNvSpPr/>
            <p:nvPr/>
          </p:nvSpPr>
          <p:spPr>
            <a:xfrm rot="-5400000">
              <a:off x="43881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3" name="Google Shape;473;p35"/>
            <p:cNvSpPr/>
            <p:nvPr/>
          </p:nvSpPr>
          <p:spPr>
            <a:xfrm rot="-5400000">
              <a:off x="46263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4" name="Google Shape;474;p35"/>
            <p:cNvSpPr/>
            <p:nvPr/>
          </p:nvSpPr>
          <p:spPr>
            <a:xfrm rot="-5400000">
              <a:off x="48561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5" name="Google Shape;475;p35"/>
            <p:cNvSpPr/>
            <p:nvPr/>
          </p:nvSpPr>
          <p:spPr>
            <a:xfrm rot="-5400000">
              <a:off x="50798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6" name="Google Shape;476;p35"/>
            <p:cNvSpPr/>
            <p:nvPr/>
          </p:nvSpPr>
          <p:spPr>
            <a:xfrm rot="-5400000">
              <a:off x="53052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7" name="Google Shape;477;p35"/>
            <p:cNvSpPr/>
            <p:nvPr/>
          </p:nvSpPr>
          <p:spPr>
            <a:xfrm rot="-5400000">
              <a:off x="-94849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8" name="Google Shape;478;p35"/>
            <p:cNvSpPr/>
            <p:nvPr/>
          </p:nvSpPr>
          <p:spPr>
            <a:xfrm rot="-5400000">
              <a:off x="13497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79" name="Google Shape;479;p35"/>
            <p:cNvSpPr/>
            <p:nvPr/>
          </p:nvSpPr>
          <p:spPr>
            <a:xfrm rot="-5400000">
              <a:off x="36899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80" name="Google Shape;480;p35"/>
            <p:cNvSpPr/>
            <p:nvPr/>
          </p:nvSpPr>
          <p:spPr>
            <a:xfrm rot="-5400000">
              <a:off x="60299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81" name="Google Shape;481;p35"/>
            <p:cNvSpPr/>
            <p:nvPr/>
          </p:nvSpPr>
          <p:spPr>
            <a:xfrm rot="-5400000">
              <a:off x="83281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82" name="Google Shape;482;p35"/>
            <p:cNvSpPr/>
            <p:nvPr/>
          </p:nvSpPr>
          <p:spPr>
            <a:xfrm rot="-5400000">
              <a:off x="107098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83" name="Google Shape;483;p35"/>
            <p:cNvSpPr/>
            <p:nvPr/>
          </p:nvSpPr>
          <p:spPr>
            <a:xfrm rot="-5400000">
              <a:off x="130080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84" name="Google Shape;484;p35"/>
            <p:cNvSpPr/>
            <p:nvPr/>
          </p:nvSpPr>
          <p:spPr>
            <a:xfrm rot="-5400000">
              <a:off x="15244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85" name="Google Shape;485;p35"/>
            <p:cNvSpPr/>
            <p:nvPr/>
          </p:nvSpPr>
          <p:spPr>
            <a:xfrm rot="-5400000">
              <a:off x="17499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grpSp>
        <p:nvGrpSpPr>
          <p:cNvPr id="486" name="Google Shape;486;p35"/>
          <p:cNvGrpSpPr/>
          <p:nvPr/>
        </p:nvGrpSpPr>
        <p:grpSpPr>
          <a:xfrm>
            <a:off x="119650" y="-16491"/>
            <a:ext cx="8904707" cy="134303"/>
            <a:chOff x="18101" y="4907950"/>
            <a:chExt cx="8904707" cy="291900"/>
          </a:xfrm>
        </p:grpSpPr>
        <p:sp>
          <p:nvSpPr>
            <p:cNvPr id="487" name="Google Shape;487;p35"/>
            <p:cNvSpPr/>
            <p:nvPr/>
          </p:nvSpPr>
          <p:spPr>
            <a:xfrm rot="-5400000">
              <a:off x="55052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88" name="Google Shape;488;p35"/>
            <p:cNvSpPr/>
            <p:nvPr/>
          </p:nvSpPr>
          <p:spPr>
            <a:xfrm rot="-5400000">
              <a:off x="57350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89" name="Google Shape;489;p35"/>
            <p:cNvSpPr/>
            <p:nvPr/>
          </p:nvSpPr>
          <p:spPr>
            <a:xfrm rot="-5400000">
              <a:off x="59690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0" name="Google Shape;490;p35"/>
            <p:cNvSpPr/>
            <p:nvPr/>
          </p:nvSpPr>
          <p:spPr>
            <a:xfrm rot="-5400000">
              <a:off x="61989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1" name="Google Shape;491;p35"/>
            <p:cNvSpPr/>
            <p:nvPr/>
          </p:nvSpPr>
          <p:spPr>
            <a:xfrm rot="-5400000">
              <a:off x="64370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2" name="Google Shape;492;p35"/>
            <p:cNvSpPr/>
            <p:nvPr/>
          </p:nvSpPr>
          <p:spPr>
            <a:xfrm rot="-5400000">
              <a:off x="66669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3" name="Google Shape;493;p35"/>
            <p:cNvSpPr/>
            <p:nvPr/>
          </p:nvSpPr>
          <p:spPr>
            <a:xfrm rot="-5400000">
              <a:off x="69009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4" name="Google Shape;494;p35"/>
            <p:cNvSpPr/>
            <p:nvPr/>
          </p:nvSpPr>
          <p:spPr>
            <a:xfrm rot="-5400000">
              <a:off x="71307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5" name="Google Shape;495;p35"/>
            <p:cNvSpPr/>
            <p:nvPr/>
          </p:nvSpPr>
          <p:spPr>
            <a:xfrm rot="-5400000">
              <a:off x="73647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6" name="Google Shape;496;p35"/>
            <p:cNvSpPr/>
            <p:nvPr/>
          </p:nvSpPr>
          <p:spPr>
            <a:xfrm rot="-5400000">
              <a:off x="75987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7" name="Google Shape;497;p35"/>
            <p:cNvSpPr/>
            <p:nvPr/>
          </p:nvSpPr>
          <p:spPr>
            <a:xfrm rot="-5400000">
              <a:off x="78285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8" name="Google Shape;498;p35"/>
            <p:cNvSpPr/>
            <p:nvPr/>
          </p:nvSpPr>
          <p:spPr>
            <a:xfrm rot="-5400000">
              <a:off x="80667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499" name="Google Shape;499;p35"/>
            <p:cNvSpPr/>
            <p:nvPr/>
          </p:nvSpPr>
          <p:spPr>
            <a:xfrm rot="-5400000">
              <a:off x="82965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0" name="Google Shape;500;p35"/>
            <p:cNvSpPr/>
            <p:nvPr/>
          </p:nvSpPr>
          <p:spPr>
            <a:xfrm rot="-5400000">
              <a:off x="85202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1" name="Google Shape;501;p35"/>
            <p:cNvSpPr/>
            <p:nvPr/>
          </p:nvSpPr>
          <p:spPr>
            <a:xfrm rot="-5400000">
              <a:off x="87456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2" name="Google Shape;502;p35"/>
            <p:cNvSpPr/>
            <p:nvPr/>
          </p:nvSpPr>
          <p:spPr>
            <a:xfrm rot="-5400000">
              <a:off x="20648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3" name="Google Shape;503;p35"/>
            <p:cNvSpPr/>
            <p:nvPr/>
          </p:nvSpPr>
          <p:spPr>
            <a:xfrm rot="-5400000">
              <a:off x="22946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4" name="Google Shape;504;p35"/>
            <p:cNvSpPr/>
            <p:nvPr/>
          </p:nvSpPr>
          <p:spPr>
            <a:xfrm rot="-5400000">
              <a:off x="25286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5" name="Google Shape;505;p35"/>
            <p:cNvSpPr/>
            <p:nvPr/>
          </p:nvSpPr>
          <p:spPr>
            <a:xfrm rot="-5400000">
              <a:off x="27585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6" name="Google Shape;506;p35"/>
            <p:cNvSpPr/>
            <p:nvPr/>
          </p:nvSpPr>
          <p:spPr>
            <a:xfrm rot="-5400000">
              <a:off x="29966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7" name="Google Shape;507;p35"/>
            <p:cNvSpPr/>
            <p:nvPr/>
          </p:nvSpPr>
          <p:spPr>
            <a:xfrm rot="-5400000">
              <a:off x="32265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8" name="Google Shape;508;p35"/>
            <p:cNvSpPr/>
            <p:nvPr/>
          </p:nvSpPr>
          <p:spPr>
            <a:xfrm rot="-5400000">
              <a:off x="34605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09" name="Google Shape;509;p35"/>
            <p:cNvSpPr/>
            <p:nvPr/>
          </p:nvSpPr>
          <p:spPr>
            <a:xfrm rot="-5400000">
              <a:off x="36903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0" name="Google Shape;510;p35"/>
            <p:cNvSpPr/>
            <p:nvPr/>
          </p:nvSpPr>
          <p:spPr>
            <a:xfrm rot="-5400000">
              <a:off x="39243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1" name="Google Shape;511;p35"/>
            <p:cNvSpPr/>
            <p:nvPr/>
          </p:nvSpPr>
          <p:spPr>
            <a:xfrm rot="-5400000">
              <a:off x="41583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2" name="Google Shape;512;p35"/>
            <p:cNvSpPr/>
            <p:nvPr/>
          </p:nvSpPr>
          <p:spPr>
            <a:xfrm rot="-5400000">
              <a:off x="43881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3" name="Google Shape;513;p35"/>
            <p:cNvSpPr/>
            <p:nvPr/>
          </p:nvSpPr>
          <p:spPr>
            <a:xfrm rot="-5400000">
              <a:off x="46263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4" name="Google Shape;514;p35"/>
            <p:cNvSpPr/>
            <p:nvPr/>
          </p:nvSpPr>
          <p:spPr>
            <a:xfrm rot="-5400000">
              <a:off x="48561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5" name="Google Shape;515;p35"/>
            <p:cNvSpPr/>
            <p:nvPr/>
          </p:nvSpPr>
          <p:spPr>
            <a:xfrm rot="-5400000">
              <a:off x="50798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6" name="Google Shape;516;p35"/>
            <p:cNvSpPr/>
            <p:nvPr/>
          </p:nvSpPr>
          <p:spPr>
            <a:xfrm rot="-5400000">
              <a:off x="53052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7" name="Google Shape;517;p35"/>
            <p:cNvSpPr/>
            <p:nvPr/>
          </p:nvSpPr>
          <p:spPr>
            <a:xfrm rot="-5400000">
              <a:off x="-94849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8" name="Google Shape;518;p35"/>
            <p:cNvSpPr/>
            <p:nvPr/>
          </p:nvSpPr>
          <p:spPr>
            <a:xfrm rot="-5400000">
              <a:off x="13497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19" name="Google Shape;519;p35"/>
            <p:cNvSpPr/>
            <p:nvPr/>
          </p:nvSpPr>
          <p:spPr>
            <a:xfrm rot="-5400000">
              <a:off x="36899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20" name="Google Shape;520;p35"/>
            <p:cNvSpPr/>
            <p:nvPr/>
          </p:nvSpPr>
          <p:spPr>
            <a:xfrm rot="-5400000">
              <a:off x="60299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21" name="Google Shape;521;p35"/>
            <p:cNvSpPr/>
            <p:nvPr/>
          </p:nvSpPr>
          <p:spPr>
            <a:xfrm rot="-5400000">
              <a:off x="83281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22" name="Google Shape;522;p35"/>
            <p:cNvSpPr/>
            <p:nvPr/>
          </p:nvSpPr>
          <p:spPr>
            <a:xfrm rot="-5400000">
              <a:off x="107098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23" name="Google Shape;523;p35"/>
            <p:cNvSpPr/>
            <p:nvPr/>
          </p:nvSpPr>
          <p:spPr>
            <a:xfrm rot="-5400000">
              <a:off x="130080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24" name="Google Shape;524;p35"/>
            <p:cNvSpPr/>
            <p:nvPr/>
          </p:nvSpPr>
          <p:spPr>
            <a:xfrm rot="-5400000">
              <a:off x="15244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525" name="Google Shape;525;p35"/>
            <p:cNvSpPr/>
            <p:nvPr/>
          </p:nvSpPr>
          <p:spPr>
            <a:xfrm rot="-5400000">
              <a:off x="17499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sp>
        <p:nvSpPr>
          <p:cNvPr id="526" name="Google Shape;526;p35"/>
          <p:cNvSpPr/>
          <p:nvPr/>
        </p:nvSpPr>
        <p:spPr>
          <a:xfrm>
            <a:off x="7285600" y="321925"/>
            <a:ext cx="1858400" cy="4506975"/>
          </a:xfrm>
          <a:custGeom>
            <a:rect b="b" l="l" r="r" t="t"/>
            <a:pathLst>
              <a:path extrusionOk="0" h="180279" w="74336">
                <a:moveTo>
                  <a:pt x="74336" y="29266"/>
                </a:moveTo>
                <a:lnTo>
                  <a:pt x="42436" y="0"/>
                </a:lnTo>
                <a:lnTo>
                  <a:pt x="0" y="44777"/>
                </a:lnTo>
                <a:lnTo>
                  <a:pt x="48582" y="90432"/>
                </a:lnTo>
                <a:lnTo>
                  <a:pt x="586" y="135502"/>
                </a:lnTo>
                <a:lnTo>
                  <a:pt x="42729" y="180279"/>
                </a:lnTo>
                <a:lnTo>
                  <a:pt x="74043" y="15072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7" name="Google Shape;527;p35"/>
          <p:cNvSpPr txBox="1"/>
          <p:nvPr>
            <p:ph type="title"/>
          </p:nvPr>
        </p:nvSpPr>
        <p:spPr>
          <a:xfrm>
            <a:off x="386075" y="1838350"/>
            <a:ext cx="8119500" cy="232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528" name="Google Shape;528;p35"/>
          <p:cNvSpPr txBox="1"/>
          <p:nvPr>
            <p:ph idx="2" type="title"/>
          </p:nvPr>
        </p:nvSpPr>
        <p:spPr>
          <a:xfrm>
            <a:off x="406400" y="1090150"/>
            <a:ext cx="81195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5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5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5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5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5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5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5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5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cxnSp>
        <p:nvCxnSpPr>
          <p:cNvPr id="529" name="Google Shape;529;p35"/>
          <p:cNvCxnSpPr/>
          <p:nvPr/>
        </p:nvCxnSpPr>
        <p:spPr>
          <a:xfrm>
            <a:off x="481950" y="1664350"/>
            <a:ext cx="8023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0" name="Google Shape;530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7">
  <p:cSld name="CUSTOM_17">
    <p:bg>
      <p:bgPr>
        <a:solidFill>
          <a:schemeClr val="accent4"/>
        </a:solidFill>
      </p:bgPr>
    </p:bg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32" name="Google Shape;532;p36"/>
          <p:cNvCxnSpPr/>
          <p:nvPr/>
        </p:nvCxnSpPr>
        <p:spPr>
          <a:xfrm>
            <a:off x="481825" y="4327500"/>
            <a:ext cx="81825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33" name="Google Shape;533;p36"/>
          <p:cNvSpPr txBox="1"/>
          <p:nvPr>
            <p:ph idx="1" type="subTitle"/>
          </p:nvPr>
        </p:nvSpPr>
        <p:spPr>
          <a:xfrm>
            <a:off x="474950" y="4494125"/>
            <a:ext cx="296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534" name="Google Shape;534;p36"/>
          <p:cNvSpPr txBox="1"/>
          <p:nvPr>
            <p:ph idx="2" type="subTitle"/>
          </p:nvPr>
        </p:nvSpPr>
        <p:spPr>
          <a:xfrm>
            <a:off x="6449125" y="4494125"/>
            <a:ext cx="221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535" name="Google Shape;535;p36"/>
          <p:cNvSpPr txBox="1"/>
          <p:nvPr>
            <p:ph idx="3" type="subTitle"/>
          </p:nvPr>
        </p:nvSpPr>
        <p:spPr>
          <a:xfrm>
            <a:off x="2833825" y="2945813"/>
            <a:ext cx="3387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536" name="Google Shape;536;p36"/>
          <p:cNvSpPr txBox="1"/>
          <p:nvPr>
            <p:ph idx="4" type="subTitle"/>
          </p:nvPr>
        </p:nvSpPr>
        <p:spPr>
          <a:xfrm>
            <a:off x="2833825" y="2433357"/>
            <a:ext cx="3387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537" name="Google Shape;537;p36"/>
          <p:cNvSpPr txBox="1"/>
          <p:nvPr>
            <p:ph idx="5" type="subTitle"/>
          </p:nvPr>
        </p:nvSpPr>
        <p:spPr>
          <a:xfrm>
            <a:off x="2833825" y="1901013"/>
            <a:ext cx="3387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538" name="Google Shape;538;p36"/>
          <p:cNvSpPr txBox="1"/>
          <p:nvPr>
            <p:ph idx="6" type="subTitle"/>
          </p:nvPr>
        </p:nvSpPr>
        <p:spPr>
          <a:xfrm>
            <a:off x="1021000" y="2945817"/>
            <a:ext cx="144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9pPr>
          </a:lstStyle>
          <a:p/>
        </p:txBody>
      </p:sp>
      <p:sp>
        <p:nvSpPr>
          <p:cNvPr id="539" name="Google Shape;539;p36"/>
          <p:cNvSpPr txBox="1"/>
          <p:nvPr>
            <p:ph idx="7" type="subTitle"/>
          </p:nvPr>
        </p:nvSpPr>
        <p:spPr>
          <a:xfrm>
            <a:off x="1021000" y="2433359"/>
            <a:ext cx="144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9pPr>
          </a:lstStyle>
          <a:p/>
        </p:txBody>
      </p:sp>
      <p:sp>
        <p:nvSpPr>
          <p:cNvPr id="540" name="Google Shape;540;p36"/>
          <p:cNvSpPr txBox="1"/>
          <p:nvPr>
            <p:ph idx="8" type="subTitle"/>
          </p:nvPr>
        </p:nvSpPr>
        <p:spPr>
          <a:xfrm>
            <a:off x="1021000" y="1901013"/>
            <a:ext cx="1447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9pPr>
          </a:lstStyle>
          <a:p/>
        </p:txBody>
      </p:sp>
      <p:sp>
        <p:nvSpPr>
          <p:cNvPr id="541" name="Google Shape;541;p36"/>
          <p:cNvSpPr txBox="1"/>
          <p:nvPr>
            <p:ph idx="9" type="subTitle"/>
          </p:nvPr>
        </p:nvSpPr>
        <p:spPr>
          <a:xfrm>
            <a:off x="6535225" y="301550"/>
            <a:ext cx="2129100" cy="71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542" name="Google Shape;542;p36"/>
          <p:cNvSpPr txBox="1"/>
          <p:nvPr>
            <p:ph type="ctrTitle"/>
          </p:nvPr>
        </p:nvSpPr>
        <p:spPr>
          <a:xfrm>
            <a:off x="403275" y="301550"/>
            <a:ext cx="60735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43" name="Google Shape;543;p36"/>
          <p:cNvSpPr txBox="1"/>
          <p:nvPr>
            <p:ph idx="13" type="title"/>
          </p:nvPr>
        </p:nvSpPr>
        <p:spPr>
          <a:xfrm>
            <a:off x="442125" y="1880638"/>
            <a:ext cx="5193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lexandria Black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544" name="Google Shape;544;p36"/>
          <p:cNvSpPr txBox="1"/>
          <p:nvPr>
            <p:ph idx="14" type="title"/>
          </p:nvPr>
        </p:nvSpPr>
        <p:spPr>
          <a:xfrm>
            <a:off x="442125" y="2414038"/>
            <a:ext cx="5193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lexandria Black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545" name="Google Shape;545;p36"/>
          <p:cNvSpPr txBox="1"/>
          <p:nvPr>
            <p:ph idx="15" type="title"/>
          </p:nvPr>
        </p:nvSpPr>
        <p:spPr>
          <a:xfrm>
            <a:off x="442125" y="2947438"/>
            <a:ext cx="519300" cy="51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000"/>
              <a:buFont typeface="Alexandria Black"/>
              <a:buNone/>
              <a:defRPr sz="40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Alexandria Black"/>
              <a:buNone/>
              <a:defRPr sz="12000">
                <a:solidFill>
                  <a:schemeClr val="accen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546" name="Google Shape;546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8">
  <p:cSld name="CUSTOM_17_1">
    <p:bg>
      <p:bgPr>
        <a:solidFill>
          <a:schemeClr val="dk1"/>
        </a:solidFill>
      </p:bgPr>
    </p:bg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48" name="Google Shape;548;p37"/>
          <p:cNvCxnSpPr/>
          <p:nvPr/>
        </p:nvCxnSpPr>
        <p:spPr>
          <a:xfrm>
            <a:off x="481825" y="4327500"/>
            <a:ext cx="81825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49" name="Google Shape;549;p37"/>
          <p:cNvSpPr txBox="1"/>
          <p:nvPr>
            <p:ph idx="1" type="subTitle"/>
          </p:nvPr>
        </p:nvSpPr>
        <p:spPr>
          <a:xfrm>
            <a:off x="474950" y="4494125"/>
            <a:ext cx="296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0" name="Google Shape;550;p37"/>
          <p:cNvSpPr txBox="1"/>
          <p:nvPr>
            <p:ph idx="2" type="subTitle"/>
          </p:nvPr>
        </p:nvSpPr>
        <p:spPr>
          <a:xfrm>
            <a:off x="6456875" y="4494125"/>
            <a:ext cx="221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1" name="Google Shape;551;p37"/>
          <p:cNvSpPr txBox="1"/>
          <p:nvPr>
            <p:ph idx="3" type="subTitle"/>
          </p:nvPr>
        </p:nvSpPr>
        <p:spPr>
          <a:xfrm>
            <a:off x="512600" y="1839000"/>
            <a:ext cx="29619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552" name="Google Shape;552;p37"/>
          <p:cNvSpPr txBox="1"/>
          <p:nvPr>
            <p:ph idx="4" type="subTitle"/>
          </p:nvPr>
        </p:nvSpPr>
        <p:spPr>
          <a:xfrm>
            <a:off x="6665125" y="295825"/>
            <a:ext cx="19992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3" name="Google Shape;553;p37"/>
          <p:cNvSpPr txBox="1"/>
          <p:nvPr>
            <p:ph type="ctrTitle"/>
          </p:nvPr>
        </p:nvSpPr>
        <p:spPr>
          <a:xfrm>
            <a:off x="403275" y="313225"/>
            <a:ext cx="62472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4" name="Google Shape;554;p37"/>
          <p:cNvSpPr txBox="1"/>
          <p:nvPr>
            <p:ph idx="5" type="subTitle"/>
          </p:nvPr>
        </p:nvSpPr>
        <p:spPr>
          <a:xfrm>
            <a:off x="512600" y="1307100"/>
            <a:ext cx="294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5" name="Google Shape;555;p37"/>
          <p:cNvSpPr txBox="1"/>
          <p:nvPr>
            <p:ph idx="6" type="subTitle"/>
          </p:nvPr>
        </p:nvSpPr>
        <p:spPr>
          <a:xfrm>
            <a:off x="512600" y="2715295"/>
            <a:ext cx="29619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556" name="Google Shape;556;p37"/>
          <p:cNvSpPr txBox="1"/>
          <p:nvPr>
            <p:ph idx="7" type="subTitle"/>
          </p:nvPr>
        </p:nvSpPr>
        <p:spPr>
          <a:xfrm>
            <a:off x="512600" y="2183400"/>
            <a:ext cx="294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7" name="Google Shape;557;p37"/>
          <p:cNvSpPr txBox="1"/>
          <p:nvPr>
            <p:ph idx="8" type="subTitle"/>
          </p:nvPr>
        </p:nvSpPr>
        <p:spPr>
          <a:xfrm>
            <a:off x="512600" y="3605552"/>
            <a:ext cx="2961900" cy="33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558" name="Google Shape;558;p37"/>
          <p:cNvSpPr txBox="1"/>
          <p:nvPr>
            <p:ph idx="9" type="subTitle"/>
          </p:nvPr>
        </p:nvSpPr>
        <p:spPr>
          <a:xfrm>
            <a:off x="512600" y="3063525"/>
            <a:ext cx="294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9" name="Google Shape;559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9">
  <p:cSld name="CUSTOM_25">
    <p:bg>
      <p:bgPr>
        <a:solidFill>
          <a:schemeClr val="dk1"/>
        </a:solidFill>
      </p:bgPr>
    </p:bg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38"/>
          <p:cNvSpPr/>
          <p:nvPr>
            <p:ph idx="2" type="pic"/>
          </p:nvPr>
        </p:nvSpPr>
        <p:spPr>
          <a:xfrm>
            <a:off x="3717525" y="50"/>
            <a:ext cx="5426400" cy="51435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562" name="Google Shape;562;p38"/>
          <p:cNvCxnSpPr/>
          <p:nvPr/>
        </p:nvCxnSpPr>
        <p:spPr>
          <a:xfrm rot="10800000">
            <a:off x="3658750" y="16700"/>
            <a:ext cx="0" cy="5129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63" name="Google Shape;563;p38"/>
          <p:cNvCxnSpPr/>
          <p:nvPr/>
        </p:nvCxnSpPr>
        <p:spPr>
          <a:xfrm rot="10800000">
            <a:off x="3589425" y="16700"/>
            <a:ext cx="0" cy="5129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4" name="Google Shape;564;p38"/>
          <p:cNvSpPr/>
          <p:nvPr/>
        </p:nvSpPr>
        <p:spPr>
          <a:xfrm>
            <a:off x="-45675" y="102750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565" name="Google Shape;565;p38"/>
          <p:cNvCxnSpPr/>
          <p:nvPr/>
        </p:nvCxnSpPr>
        <p:spPr>
          <a:xfrm>
            <a:off x="207575" y="78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66" name="Google Shape;566;p38"/>
          <p:cNvSpPr/>
          <p:nvPr/>
        </p:nvSpPr>
        <p:spPr>
          <a:xfrm>
            <a:off x="-45675" y="332576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67" name="Google Shape;567;p38"/>
          <p:cNvSpPr/>
          <p:nvPr/>
        </p:nvSpPr>
        <p:spPr>
          <a:xfrm>
            <a:off x="-45675" y="566577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68" name="Google Shape;568;p38"/>
          <p:cNvSpPr/>
          <p:nvPr/>
        </p:nvSpPr>
        <p:spPr>
          <a:xfrm>
            <a:off x="-45675" y="796403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69" name="Google Shape;569;p38"/>
          <p:cNvSpPr/>
          <p:nvPr/>
        </p:nvSpPr>
        <p:spPr>
          <a:xfrm>
            <a:off x="-45675" y="1034566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0" name="Google Shape;570;p38"/>
          <p:cNvSpPr/>
          <p:nvPr/>
        </p:nvSpPr>
        <p:spPr>
          <a:xfrm>
            <a:off x="-45675" y="1264392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1" name="Google Shape;571;p38"/>
          <p:cNvSpPr/>
          <p:nvPr/>
        </p:nvSpPr>
        <p:spPr>
          <a:xfrm>
            <a:off x="-45675" y="1498393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2" name="Google Shape;572;p38"/>
          <p:cNvSpPr/>
          <p:nvPr/>
        </p:nvSpPr>
        <p:spPr>
          <a:xfrm>
            <a:off x="-45675" y="1728219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3" name="Google Shape;573;p38"/>
          <p:cNvSpPr/>
          <p:nvPr/>
        </p:nvSpPr>
        <p:spPr>
          <a:xfrm>
            <a:off x="-45675" y="1962233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4" name="Google Shape;574;p38"/>
          <p:cNvSpPr/>
          <p:nvPr/>
        </p:nvSpPr>
        <p:spPr>
          <a:xfrm>
            <a:off x="-45675" y="2196234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5" name="Google Shape;575;p38"/>
          <p:cNvSpPr/>
          <p:nvPr/>
        </p:nvSpPr>
        <p:spPr>
          <a:xfrm>
            <a:off x="-45675" y="2426060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6" name="Google Shape;576;p38"/>
          <p:cNvSpPr/>
          <p:nvPr/>
        </p:nvSpPr>
        <p:spPr>
          <a:xfrm>
            <a:off x="-45675" y="2655873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7" name="Google Shape;577;p38"/>
          <p:cNvSpPr/>
          <p:nvPr/>
        </p:nvSpPr>
        <p:spPr>
          <a:xfrm>
            <a:off x="-45675" y="2885699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8" name="Google Shape;578;p38"/>
          <p:cNvSpPr/>
          <p:nvPr/>
        </p:nvSpPr>
        <p:spPr>
          <a:xfrm>
            <a:off x="-47475" y="3111150"/>
            <a:ext cx="2919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79" name="Google Shape;579;p38"/>
          <p:cNvSpPr/>
          <p:nvPr/>
        </p:nvSpPr>
        <p:spPr>
          <a:xfrm>
            <a:off x="-47475" y="3336600"/>
            <a:ext cx="2919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0" name="Google Shape;580;p38"/>
          <p:cNvSpPr/>
          <p:nvPr/>
        </p:nvSpPr>
        <p:spPr>
          <a:xfrm>
            <a:off x="-45675" y="3551202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1" name="Google Shape;581;p38"/>
          <p:cNvSpPr/>
          <p:nvPr/>
        </p:nvSpPr>
        <p:spPr>
          <a:xfrm>
            <a:off x="-45675" y="3781028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2" name="Google Shape;582;p38"/>
          <p:cNvSpPr/>
          <p:nvPr/>
        </p:nvSpPr>
        <p:spPr>
          <a:xfrm>
            <a:off x="-45675" y="4019191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3" name="Google Shape;583;p38"/>
          <p:cNvSpPr/>
          <p:nvPr/>
        </p:nvSpPr>
        <p:spPr>
          <a:xfrm>
            <a:off x="-45675" y="4249017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4" name="Google Shape;584;p38"/>
          <p:cNvSpPr/>
          <p:nvPr/>
        </p:nvSpPr>
        <p:spPr>
          <a:xfrm>
            <a:off x="-45675" y="4483018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5" name="Google Shape;585;p38"/>
          <p:cNvSpPr/>
          <p:nvPr/>
        </p:nvSpPr>
        <p:spPr>
          <a:xfrm>
            <a:off x="-45675" y="4712844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6" name="Google Shape;586;p38"/>
          <p:cNvSpPr/>
          <p:nvPr/>
        </p:nvSpPr>
        <p:spPr>
          <a:xfrm>
            <a:off x="-45675" y="4946858"/>
            <a:ext cx="288300" cy="62400"/>
          </a:xfrm>
          <a:prstGeom prst="mathMinus">
            <a:avLst>
              <a:gd fmla="val 23520" name="adj1"/>
            </a:avLst>
          </a:prstGeom>
          <a:solidFill>
            <a:schemeClr val="accent6"/>
          </a:solidFill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87" name="Google Shape;587;p38"/>
          <p:cNvSpPr txBox="1"/>
          <p:nvPr>
            <p:ph type="ctrTitle"/>
          </p:nvPr>
        </p:nvSpPr>
        <p:spPr>
          <a:xfrm>
            <a:off x="373950" y="2935275"/>
            <a:ext cx="2341500" cy="173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8" name="Google Shape;588;p38"/>
          <p:cNvSpPr txBox="1"/>
          <p:nvPr>
            <p:ph idx="3" type="title"/>
          </p:nvPr>
        </p:nvSpPr>
        <p:spPr>
          <a:xfrm>
            <a:off x="373950" y="356475"/>
            <a:ext cx="2341500" cy="13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589" name="Google Shape;589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1">
  <p:cSld name="CUSTOM_22">
    <p:bg>
      <p:bgPr>
        <a:solidFill>
          <a:schemeClr val="dk1"/>
        </a:solidFill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9"/>
          <p:cNvSpPr/>
          <p:nvPr/>
        </p:nvSpPr>
        <p:spPr>
          <a:xfrm>
            <a:off x="0" y="0"/>
            <a:ext cx="3556375" cy="2726050"/>
          </a:xfrm>
          <a:custGeom>
            <a:rect b="b" l="l" r="r" t="t"/>
            <a:pathLst>
              <a:path extrusionOk="0" h="109042" w="142255">
                <a:moveTo>
                  <a:pt x="142255" y="0"/>
                </a:moveTo>
                <a:lnTo>
                  <a:pt x="142255" y="30567"/>
                </a:lnTo>
                <a:lnTo>
                  <a:pt x="57901" y="30567"/>
                </a:lnTo>
                <a:lnTo>
                  <a:pt x="57901" y="109042"/>
                </a:lnTo>
                <a:lnTo>
                  <a:pt x="0" y="109042"/>
                </a:lnTo>
                <a:lnTo>
                  <a:pt x="0" y="29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cxnSp>
        <p:nvCxnSpPr>
          <p:cNvPr id="592" name="Google Shape;592;p39"/>
          <p:cNvCxnSpPr/>
          <p:nvPr/>
        </p:nvCxnSpPr>
        <p:spPr>
          <a:xfrm>
            <a:off x="-2125" y="3932775"/>
            <a:ext cx="91278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3" name="Google Shape;593;p39"/>
          <p:cNvCxnSpPr/>
          <p:nvPr/>
        </p:nvCxnSpPr>
        <p:spPr>
          <a:xfrm>
            <a:off x="207575" y="78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94" name="Google Shape;594;p39"/>
          <p:cNvSpPr/>
          <p:nvPr/>
        </p:nvSpPr>
        <p:spPr>
          <a:xfrm>
            <a:off x="-35239" y="205725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95" name="Google Shape;595;p39"/>
          <p:cNvSpPr/>
          <p:nvPr/>
        </p:nvSpPr>
        <p:spPr>
          <a:xfrm>
            <a:off x="-35239" y="439726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96" name="Google Shape;596;p39"/>
          <p:cNvSpPr/>
          <p:nvPr/>
        </p:nvSpPr>
        <p:spPr>
          <a:xfrm>
            <a:off x="-35239" y="669551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97" name="Google Shape;597;p39"/>
          <p:cNvSpPr/>
          <p:nvPr/>
        </p:nvSpPr>
        <p:spPr>
          <a:xfrm>
            <a:off x="-35239" y="907714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98" name="Google Shape;598;p39"/>
          <p:cNvSpPr/>
          <p:nvPr/>
        </p:nvSpPr>
        <p:spPr>
          <a:xfrm>
            <a:off x="-35239" y="1137540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599" name="Google Shape;599;p39"/>
          <p:cNvSpPr/>
          <p:nvPr/>
        </p:nvSpPr>
        <p:spPr>
          <a:xfrm>
            <a:off x="-35239" y="1371540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0" name="Google Shape;600;p39"/>
          <p:cNvSpPr/>
          <p:nvPr/>
        </p:nvSpPr>
        <p:spPr>
          <a:xfrm>
            <a:off x="-35239" y="1601366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1" name="Google Shape;601;p39"/>
          <p:cNvSpPr/>
          <p:nvPr/>
        </p:nvSpPr>
        <p:spPr>
          <a:xfrm>
            <a:off x="-35239" y="1835380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2" name="Google Shape;602;p39"/>
          <p:cNvSpPr/>
          <p:nvPr/>
        </p:nvSpPr>
        <p:spPr>
          <a:xfrm>
            <a:off x="-35239" y="2069380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3" name="Google Shape;603;p39"/>
          <p:cNvSpPr/>
          <p:nvPr/>
        </p:nvSpPr>
        <p:spPr>
          <a:xfrm>
            <a:off x="-35239" y="2299206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4" name="Google Shape;604;p39"/>
          <p:cNvSpPr/>
          <p:nvPr/>
        </p:nvSpPr>
        <p:spPr>
          <a:xfrm>
            <a:off x="-35239" y="2537369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5" name="Google Shape;605;p39"/>
          <p:cNvSpPr/>
          <p:nvPr/>
        </p:nvSpPr>
        <p:spPr>
          <a:xfrm>
            <a:off x="-35239" y="2767194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6" name="Google Shape;606;p39"/>
          <p:cNvSpPr/>
          <p:nvPr/>
        </p:nvSpPr>
        <p:spPr>
          <a:xfrm>
            <a:off x="-36950" y="2992645"/>
            <a:ext cx="2775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7" name="Google Shape;607;p39"/>
          <p:cNvSpPr/>
          <p:nvPr/>
        </p:nvSpPr>
        <p:spPr>
          <a:xfrm>
            <a:off x="-36950" y="3218095"/>
            <a:ext cx="2775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8" name="Google Shape;608;p39"/>
          <p:cNvSpPr/>
          <p:nvPr/>
        </p:nvSpPr>
        <p:spPr>
          <a:xfrm>
            <a:off x="-35239" y="3432696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09" name="Google Shape;609;p39"/>
          <p:cNvSpPr/>
          <p:nvPr/>
        </p:nvSpPr>
        <p:spPr>
          <a:xfrm>
            <a:off x="-35239" y="3662522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10" name="Google Shape;610;p39"/>
          <p:cNvSpPr/>
          <p:nvPr/>
        </p:nvSpPr>
        <p:spPr>
          <a:xfrm>
            <a:off x="-35239" y="4130510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11" name="Google Shape;611;p39"/>
          <p:cNvSpPr/>
          <p:nvPr/>
        </p:nvSpPr>
        <p:spPr>
          <a:xfrm>
            <a:off x="-35239" y="4364511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12" name="Google Shape;612;p39"/>
          <p:cNvSpPr/>
          <p:nvPr/>
        </p:nvSpPr>
        <p:spPr>
          <a:xfrm>
            <a:off x="-35239" y="4594337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13" name="Google Shape;613;p39"/>
          <p:cNvSpPr/>
          <p:nvPr/>
        </p:nvSpPr>
        <p:spPr>
          <a:xfrm>
            <a:off x="-35239" y="4828350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14" name="Google Shape;614;p39"/>
          <p:cNvSpPr/>
          <p:nvPr/>
        </p:nvSpPr>
        <p:spPr>
          <a:xfrm>
            <a:off x="-35239" y="5062350"/>
            <a:ext cx="274200" cy="62400"/>
          </a:xfrm>
          <a:prstGeom prst="mathMinus">
            <a:avLst>
              <a:gd fmla="val 23520" name="adj1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615" name="Google Shape;615;p39"/>
          <p:cNvSpPr txBox="1"/>
          <p:nvPr>
            <p:ph type="ctrTitle"/>
          </p:nvPr>
        </p:nvSpPr>
        <p:spPr>
          <a:xfrm>
            <a:off x="389575" y="2192625"/>
            <a:ext cx="3175500" cy="17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6" name="Google Shape;616;p39"/>
          <p:cNvSpPr txBox="1"/>
          <p:nvPr>
            <p:ph idx="2" type="ctrTitle"/>
          </p:nvPr>
        </p:nvSpPr>
        <p:spPr>
          <a:xfrm>
            <a:off x="2653850" y="386625"/>
            <a:ext cx="1639500" cy="3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7" name="Google Shape;617;p39"/>
          <p:cNvSpPr txBox="1"/>
          <p:nvPr>
            <p:ph idx="3" type="ctrTitle"/>
          </p:nvPr>
        </p:nvSpPr>
        <p:spPr>
          <a:xfrm>
            <a:off x="6091950" y="4073500"/>
            <a:ext cx="16395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8" name="Google Shape;618;p39"/>
          <p:cNvSpPr/>
          <p:nvPr>
            <p:ph idx="4" type="pic"/>
          </p:nvPr>
        </p:nvSpPr>
        <p:spPr>
          <a:xfrm>
            <a:off x="4434200" y="482600"/>
            <a:ext cx="4709700" cy="28098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19" name="Google Shape;619;p39"/>
          <p:cNvSpPr/>
          <p:nvPr>
            <p:ph idx="5" type="pic"/>
          </p:nvPr>
        </p:nvSpPr>
        <p:spPr>
          <a:xfrm>
            <a:off x="3565050" y="1963225"/>
            <a:ext cx="2287800" cy="31803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20" name="Google Shape;620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2">
  <p:cSld name="CUSTOM_29">
    <p:bg>
      <p:bgPr>
        <a:solidFill>
          <a:schemeClr val="accent4"/>
        </a:solidFill>
      </p:bgPr>
    </p:bg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40"/>
          <p:cNvSpPr txBox="1"/>
          <p:nvPr>
            <p:ph type="title"/>
          </p:nvPr>
        </p:nvSpPr>
        <p:spPr>
          <a:xfrm>
            <a:off x="4102975" y="345250"/>
            <a:ext cx="47754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48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623" name="Google Shape;623;p40"/>
          <p:cNvSpPr txBox="1"/>
          <p:nvPr>
            <p:ph idx="1" type="subTitle"/>
          </p:nvPr>
        </p:nvSpPr>
        <p:spPr>
          <a:xfrm>
            <a:off x="4249200" y="2277125"/>
            <a:ext cx="401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624" name="Google Shape;624;p40"/>
          <p:cNvSpPr txBox="1"/>
          <p:nvPr>
            <p:ph idx="2" type="subTitle"/>
          </p:nvPr>
        </p:nvSpPr>
        <p:spPr>
          <a:xfrm>
            <a:off x="4249200" y="3158475"/>
            <a:ext cx="401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625" name="Google Shape;625;p40"/>
          <p:cNvSpPr txBox="1"/>
          <p:nvPr>
            <p:ph idx="3" type="subTitle"/>
          </p:nvPr>
        </p:nvSpPr>
        <p:spPr>
          <a:xfrm>
            <a:off x="4249200" y="4069225"/>
            <a:ext cx="401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Medium"/>
              <a:buNone/>
              <a:defRPr sz="10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626" name="Google Shape;626;p40"/>
          <p:cNvSpPr/>
          <p:nvPr>
            <p:ph idx="4" type="pic"/>
          </p:nvPr>
        </p:nvSpPr>
        <p:spPr>
          <a:xfrm>
            <a:off x="0" y="0"/>
            <a:ext cx="3696000" cy="51435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27" name="Google Shape;627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3">
  <p:cSld name="CUSTOM_24">
    <p:bg>
      <p:bgPr>
        <a:solidFill>
          <a:schemeClr val="dk1"/>
        </a:solidFill>
      </p:bgPr>
    </p:bg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9" name="Google Shape;629;p41"/>
          <p:cNvGrpSpPr/>
          <p:nvPr/>
        </p:nvGrpSpPr>
        <p:grpSpPr>
          <a:xfrm rot="10800000">
            <a:off x="3586702" y="105475"/>
            <a:ext cx="176172" cy="4914850"/>
            <a:chOff x="-30475" y="94400"/>
            <a:chExt cx="142800" cy="4914850"/>
          </a:xfrm>
        </p:grpSpPr>
        <p:sp>
          <p:nvSpPr>
            <p:cNvPr id="630" name="Google Shape;630;p41"/>
            <p:cNvSpPr/>
            <p:nvPr/>
          </p:nvSpPr>
          <p:spPr>
            <a:xfrm>
              <a:off x="-29595" y="9440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1" name="Google Shape;631;p41"/>
            <p:cNvSpPr/>
            <p:nvPr/>
          </p:nvSpPr>
          <p:spPr>
            <a:xfrm>
              <a:off x="-29595" y="324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2" name="Google Shape;632;p41"/>
            <p:cNvSpPr/>
            <p:nvPr/>
          </p:nvSpPr>
          <p:spPr>
            <a:xfrm>
              <a:off x="-29595" y="558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3" name="Google Shape;633;p41"/>
            <p:cNvSpPr/>
            <p:nvPr/>
          </p:nvSpPr>
          <p:spPr>
            <a:xfrm>
              <a:off x="-29595" y="78805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4" name="Google Shape;634;p41"/>
            <p:cNvSpPr/>
            <p:nvPr/>
          </p:nvSpPr>
          <p:spPr>
            <a:xfrm>
              <a:off x="-29595" y="102621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5" name="Google Shape;635;p41"/>
            <p:cNvSpPr/>
            <p:nvPr/>
          </p:nvSpPr>
          <p:spPr>
            <a:xfrm>
              <a:off x="-29595" y="125604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6" name="Google Shape;636;p41"/>
            <p:cNvSpPr/>
            <p:nvPr/>
          </p:nvSpPr>
          <p:spPr>
            <a:xfrm>
              <a:off x="-29595" y="149004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7" name="Google Shape;637;p41"/>
            <p:cNvSpPr/>
            <p:nvPr/>
          </p:nvSpPr>
          <p:spPr>
            <a:xfrm>
              <a:off x="-29595" y="171986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8" name="Google Shape;638;p41"/>
            <p:cNvSpPr/>
            <p:nvPr/>
          </p:nvSpPr>
          <p:spPr>
            <a:xfrm>
              <a:off x="-29595" y="1953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39" name="Google Shape;639;p41"/>
            <p:cNvSpPr/>
            <p:nvPr/>
          </p:nvSpPr>
          <p:spPr>
            <a:xfrm>
              <a:off x="-29595" y="2187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0" name="Google Shape;640;p41"/>
            <p:cNvSpPr/>
            <p:nvPr/>
          </p:nvSpPr>
          <p:spPr>
            <a:xfrm>
              <a:off x="-29595" y="241770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1" name="Google Shape;641;p41"/>
            <p:cNvSpPr/>
            <p:nvPr/>
          </p:nvSpPr>
          <p:spPr>
            <a:xfrm>
              <a:off x="-29595" y="2655869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2" name="Google Shape;642;p41"/>
            <p:cNvSpPr/>
            <p:nvPr/>
          </p:nvSpPr>
          <p:spPr>
            <a:xfrm>
              <a:off x="-29595" y="288569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3" name="Google Shape;643;p41"/>
            <p:cNvSpPr/>
            <p:nvPr/>
          </p:nvSpPr>
          <p:spPr>
            <a:xfrm>
              <a:off x="-30475" y="311114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4" name="Google Shape;644;p41"/>
            <p:cNvSpPr/>
            <p:nvPr/>
          </p:nvSpPr>
          <p:spPr>
            <a:xfrm>
              <a:off x="-30475" y="333659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5" name="Google Shape;645;p41"/>
            <p:cNvSpPr/>
            <p:nvPr/>
          </p:nvSpPr>
          <p:spPr>
            <a:xfrm>
              <a:off x="-29595" y="355119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6" name="Google Shape;646;p41"/>
            <p:cNvSpPr/>
            <p:nvPr/>
          </p:nvSpPr>
          <p:spPr>
            <a:xfrm>
              <a:off x="-29595" y="378102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7" name="Google Shape;647;p41"/>
            <p:cNvSpPr/>
            <p:nvPr/>
          </p:nvSpPr>
          <p:spPr>
            <a:xfrm>
              <a:off x="-29595" y="401918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8" name="Google Shape;648;p41"/>
            <p:cNvSpPr/>
            <p:nvPr/>
          </p:nvSpPr>
          <p:spPr>
            <a:xfrm>
              <a:off x="-29595" y="4249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49" name="Google Shape;649;p41"/>
            <p:cNvSpPr/>
            <p:nvPr/>
          </p:nvSpPr>
          <p:spPr>
            <a:xfrm>
              <a:off x="-29595" y="4483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50" name="Google Shape;650;p41"/>
            <p:cNvSpPr/>
            <p:nvPr/>
          </p:nvSpPr>
          <p:spPr>
            <a:xfrm>
              <a:off x="-29595" y="471283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51" name="Google Shape;651;p41"/>
            <p:cNvSpPr/>
            <p:nvPr/>
          </p:nvSpPr>
          <p:spPr>
            <a:xfrm>
              <a:off x="-29595" y="494685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cxnSp>
        <p:nvCxnSpPr>
          <p:cNvPr id="652" name="Google Shape;652;p41"/>
          <p:cNvCxnSpPr/>
          <p:nvPr/>
        </p:nvCxnSpPr>
        <p:spPr>
          <a:xfrm>
            <a:off x="3742725" y="-43050"/>
            <a:ext cx="0" cy="52020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3" name="Google Shape;653;p41"/>
          <p:cNvSpPr txBox="1"/>
          <p:nvPr>
            <p:ph type="ctrTitle"/>
          </p:nvPr>
        </p:nvSpPr>
        <p:spPr>
          <a:xfrm>
            <a:off x="4151575" y="361300"/>
            <a:ext cx="4333500" cy="16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4" name="Google Shape;654;p41"/>
          <p:cNvSpPr txBox="1"/>
          <p:nvPr>
            <p:ph idx="1" type="subTitle"/>
          </p:nvPr>
        </p:nvSpPr>
        <p:spPr>
          <a:xfrm>
            <a:off x="4151575" y="2693925"/>
            <a:ext cx="38211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5" name="Google Shape;655;p41"/>
          <p:cNvSpPr txBox="1"/>
          <p:nvPr>
            <p:ph idx="2" type="subTitle"/>
          </p:nvPr>
        </p:nvSpPr>
        <p:spPr>
          <a:xfrm>
            <a:off x="4151575" y="3427675"/>
            <a:ext cx="3821100" cy="49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6" name="Google Shape;656;p41"/>
          <p:cNvSpPr txBox="1"/>
          <p:nvPr>
            <p:ph idx="3" type="subTitle"/>
          </p:nvPr>
        </p:nvSpPr>
        <p:spPr>
          <a:xfrm>
            <a:off x="4151575" y="3758225"/>
            <a:ext cx="3821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7" name="Google Shape;657;p41"/>
          <p:cNvSpPr/>
          <p:nvPr>
            <p:ph idx="4" type="pic"/>
          </p:nvPr>
        </p:nvSpPr>
        <p:spPr>
          <a:xfrm>
            <a:off x="0" y="0"/>
            <a:ext cx="3614400" cy="51513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658" name="Google Shape;658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4">
  <p:cSld name="CUSTOM_19">
    <p:bg>
      <p:bgPr>
        <a:solidFill>
          <a:schemeClr val="dk1"/>
        </a:solidFill>
      </p:bgPr>
    </p:bg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0" name="Google Shape;660;p42"/>
          <p:cNvPicPr preferRelativeResize="0"/>
          <p:nvPr/>
        </p:nvPicPr>
        <p:blipFill rotWithShape="1">
          <a:blip r:embed="rId2">
            <a:alphaModFix amt="13000"/>
          </a:blip>
          <a:srcRect b="15408" l="8323" r="12781" t="18005"/>
          <a:stretch/>
        </p:blipFill>
        <p:spPr>
          <a:xfrm>
            <a:off x="825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61" name="Google Shape;661;p42"/>
          <p:cNvGrpSpPr/>
          <p:nvPr/>
        </p:nvGrpSpPr>
        <p:grpSpPr>
          <a:xfrm rot="10800000">
            <a:off x="136143" y="4912883"/>
            <a:ext cx="8875307" cy="265133"/>
            <a:chOff x="47501" y="4907950"/>
            <a:chExt cx="8875307" cy="291900"/>
          </a:xfrm>
        </p:grpSpPr>
        <p:sp>
          <p:nvSpPr>
            <p:cNvPr id="662" name="Google Shape;662;p42"/>
            <p:cNvSpPr/>
            <p:nvPr/>
          </p:nvSpPr>
          <p:spPr>
            <a:xfrm rot="-5400000">
              <a:off x="55052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63" name="Google Shape;663;p42"/>
            <p:cNvSpPr/>
            <p:nvPr/>
          </p:nvSpPr>
          <p:spPr>
            <a:xfrm rot="-5400000">
              <a:off x="57350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64" name="Google Shape;664;p42"/>
            <p:cNvSpPr/>
            <p:nvPr/>
          </p:nvSpPr>
          <p:spPr>
            <a:xfrm rot="-5400000">
              <a:off x="59690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65" name="Google Shape;665;p42"/>
            <p:cNvSpPr/>
            <p:nvPr/>
          </p:nvSpPr>
          <p:spPr>
            <a:xfrm rot="-5400000">
              <a:off x="61989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66" name="Google Shape;666;p42"/>
            <p:cNvSpPr/>
            <p:nvPr/>
          </p:nvSpPr>
          <p:spPr>
            <a:xfrm rot="-5400000">
              <a:off x="64370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67" name="Google Shape;667;p42"/>
            <p:cNvSpPr/>
            <p:nvPr/>
          </p:nvSpPr>
          <p:spPr>
            <a:xfrm rot="-5400000">
              <a:off x="66669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68" name="Google Shape;668;p42"/>
            <p:cNvSpPr/>
            <p:nvPr/>
          </p:nvSpPr>
          <p:spPr>
            <a:xfrm rot="-5400000">
              <a:off x="69009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69" name="Google Shape;669;p42"/>
            <p:cNvSpPr/>
            <p:nvPr/>
          </p:nvSpPr>
          <p:spPr>
            <a:xfrm rot="-5400000">
              <a:off x="71307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0" name="Google Shape;670;p42"/>
            <p:cNvSpPr/>
            <p:nvPr/>
          </p:nvSpPr>
          <p:spPr>
            <a:xfrm rot="-5400000">
              <a:off x="73647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1" name="Google Shape;671;p42"/>
            <p:cNvSpPr/>
            <p:nvPr/>
          </p:nvSpPr>
          <p:spPr>
            <a:xfrm rot="-5400000">
              <a:off x="75987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2" name="Google Shape;672;p42"/>
            <p:cNvSpPr/>
            <p:nvPr/>
          </p:nvSpPr>
          <p:spPr>
            <a:xfrm rot="-5400000">
              <a:off x="78285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3" name="Google Shape;673;p42"/>
            <p:cNvSpPr/>
            <p:nvPr/>
          </p:nvSpPr>
          <p:spPr>
            <a:xfrm rot="-5400000">
              <a:off x="80667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4" name="Google Shape;674;p42"/>
            <p:cNvSpPr/>
            <p:nvPr/>
          </p:nvSpPr>
          <p:spPr>
            <a:xfrm rot="-5400000">
              <a:off x="82965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5" name="Google Shape;675;p42"/>
            <p:cNvSpPr/>
            <p:nvPr/>
          </p:nvSpPr>
          <p:spPr>
            <a:xfrm rot="-5400000">
              <a:off x="85202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6" name="Google Shape;676;p42"/>
            <p:cNvSpPr/>
            <p:nvPr/>
          </p:nvSpPr>
          <p:spPr>
            <a:xfrm rot="-5400000">
              <a:off x="87456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7" name="Google Shape;677;p42"/>
            <p:cNvSpPr/>
            <p:nvPr/>
          </p:nvSpPr>
          <p:spPr>
            <a:xfrm rot="-5400000">
              <a:off x="20648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8" name="Google Shape;678;p42"/>
            <p:cNvSpPr/>
            <p:nvPr/>
          </p:nvSpPr>
          <p:spPr>
            <a:xfrm rot="-5400000">
              <a:off x="22946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79" name="Google Shape;679;p42"/>
            <p:cNvSpPr/>
            <p:nvPr/>
          </p:nvSpPr>
          <p:spPr>
            <a:xfrm rot="-5400000">
              <a:off x="25286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0" name="Google Shape;680;p42"/>
            <p:cNvSpPr/>
            <p:nvPr/>
          </p:nvSpPr>
          <p:spPr>
            <a:xfrm rot="-5400000">
              <a:off x="27585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1" name="Google Shape;681;p42"/>
            <p:cNvSpPr/>
            <p:nvPr/>
          </p:nvSpPr>
          <p:spPr>
            <a:xfrm rot="-5400000">
              <a:off x="29966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2" name="Google Shape;682;p42"/>
            <p:cNvSpPr/>
            <p:nvPr/>
          </p:nvSpPr>
          <p:spPr>
            <a:xfrm rot="-5400000">
              <a:off x="32265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3" name="Google Shape;683;p42"/>
            <p:cNvSpPr/>
            <p:nvPr/>
          </p:nvSpPr>
          <p:spPr>
            <a:xfrm rot="-5400000">
              <a:off x="34605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4" name="Google Shape;684;p42"/>
            <p:cNvSpPr/>
            <p:nvPr/>
          </p:nvSpPr>
          <p:spPr>
            <a:xfrm rot="-5400000">
              <a:off x="36903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5" name="Google Shape;685;p42"/>
            <p:cNvSpPr/>
            <p:nvPr/>
          </p:nvSpPr>
          <p:spPr>
            <a:xfrm rot="-5400000">
              <a:off x="39243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6" name="Google Shape;686;p42"/>
            <p:cNvSpPr/>
            <p:nvPr/>
          </p:nvSpPr>
          <p:spPr>
            <a:xfrm rot="-5400000">
              <a:off x="41583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7" name="Google Shape;687;p42"/>
            <p:cNvSpPr/>
            <p:nvPr/>
          </p:nvSpPr>
          <p:spPr>
            <a:xfrm rot="-5400000">
              <a:off x="43881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8" name="Google Shape;688;p42"/>
            <p:cNvSpPr/>
            <p:nvPr/>
          </p:nvSpPr>
          <p:spPr>
            <a:xfrm rot="-5400000">
              <a:off x="46263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89" name="Google Shape;689;p42"/>
            <p:cNvSpPr/>
            <p:nvPr/>
          </p:nvSpPr>
          <p:spPr>
            <a:xfrm rot="-5400000">
              <a:off x="48561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0" name="Google Shape;690;p42"/>
            <p:cNvSpPr/>
            <p:nvPr/>
          </p:nvSpPr>
          <p:spPr>
            <a:xfrm rot="-5400000">
              <a:off x="50798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1" name="Google Shape;691;p42"/>
            <p:cNvSpPr/>
            <p:nvPr/>
          </p:nvSpPr>
          <p:spPr>
            <a:xfrm rot="-5400000">
              <a:off x="53052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2" name="Google Shape;692;p42"/>
            <p:cNvSpPr/>
            <p:nvPr/>
          </p:nvSpPr>
          <p:spPr>
            <a:xfrm rot="-5400000">
              <a:off x="-65449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3" name="Google Shape;693;p42"/>
            <p:cNvSpPr/>
            <p:nvPr/>
          </p:nvSpPr>
          <p:spPr>
            <a:xfrm rot="-5400000">
              <a:off x="16437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4" name="Google Shape;694;p42"/>
            <p:cNvSpPr/>
            <p:nvPr/>
          </p:nvSpPr>
          <p:spPr>
            <a:xfrm rot="-5400000">
              <a:off x="39839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5" name="Google Shape;695;p42"/>
            <p:cNvSpPr/>
            <p:nvPr/>
          </p:nvSpPr>
          <p:spPr>
            <a:xfrm rot="-5400000">
              <a:off x="63239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6" name="Google Shape;696;p42"/>
            <p:cNvSpPr/>
            <p:nvPr/>
          </p:nvSpPr>
          <p:spPr>
            <a:xfrm rot="-5400000">
              <a:off x="86221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7" name="Google Shape;697;p42"/>
            <p:cNvSpPr/>
            <p:nvPr/>
          </p:nvSpPr>
          <p:spPr>
            <a:xfrm rot="-5400000">
              <a:off x="110038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8" name="Google Shape;698;p42"/>
            <p:cNvSpPr/>
            <p:nvPr/>
          </p:nvSpPr>
          <p:spPr>
            <a:xfrm rot="-5400000">
              <a:off x="133020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699" name="Google Shape;699;p42"/>
            <p:cNvSpPr/>
            <p:nvPr/>
          </p:nvSpPr>
          <p:spPr>
            <a:xfrm rot="-5400000">
              <a:off x="15538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700" name="Google Shape;700;p42"/>
            <p:cNvSpPr/>
            <p:nvPr/>
          </p:nvSpPr>
          <p:spPr>
            <a:xfrm rot="-5400000">
              <a:off x="17793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cxnSp>
        <p:nvCxnSpPr>
          <p:cNvPr id="701" name="Google Shape;701;p42"/>
          <p:cNvCxnSpPr/>
          <p:nvPr/>
        </p:nvCxnSpPr>
        <p:spPr>
          <a:xfrm rot="10800000">
            <a:off x="150" y="4944075"/>
            <a:ext cx="91479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02" name="Google Shape;702;p42"/>
          <p:cNvSpPr txBox="1"/>
          <p:nvPr>
            <p:ph type="ctrTitle"/>
          </p:nvPr>
        </p:nvSpPr>
        <p:spPr>
          <a:xfrm>
            <a:off x="4651200" y="3247750"/>
            <a:ext cx="2133000" cy="156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0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3" name="Google Shape;703;p42"/>
          <p:cNvSpPr txBox="1"/>
          <p:nvPr>
            <p:ph idx="2" type="ctrTitle"/>
          </p:nvPr>
        </p:nvSpPr>
        <p:spPr>
          <a:xfrm>
            <a:off x="394350" y="361300"/>
            <a:ext cx="6115200" cy="174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4" name="Google Shape;704;p42"/>
          <p:cNvSpPr/>
          <p:nvPr>
            <p:ph idx="3" type="pic"/>
          </p:nvPr>
        </p:nvSpPr>
        <p:spPr>
          <a:xfrm>
            <a:off x="7040513" y="3285600"/>
            <a:ext cx="1484700" cy="18579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05" name="Google Shape;705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5">
  <p:cSld name="CUSTOM_18">
    <p:bg>
      <p:bgPr>
        <a:solidFill>
          <a:schemeClr val="dk1"/>
        </a:solidFill>
      </p:bgPr>
    </p:bg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7" name="Google Shape;707;p43"/>
          <p:cNvPicPr preferRelativeResize="0"/>
          <p:nvPr/>
        </p:nvPicPr>
        <p:blipFill rotWithShape="1">
          <a:blip r:embed="rId2">
            <a:alphaModFix amt="15000"/>
          </a:blip>
          <a:srcRect b="7797" l="0" r="0" t="7803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08" name="Google Shape;708;p43"/>
          <p:cNvSpPr/>
          <p:nvPr/>
        </p:nvSpPr>
        <p:spPr>
          <a:xfrm>
            <a:off x="0" y="4783450"/>
            <a:ext cx="1631225" cy="374750"/>
          </a:xfrm>
          <a:custGeom>
            <a:rect b="b" l="l" r="r" t="t"/>
            <a:pathLst>
              <a:path extrusionOk="0" h="14990" w="65249">
                <a:moveTo>
                  <a:pt x="0" y="0"/>
                </a:moveTo>
                <a:lnTo>
                  <a:pt x="65249" y="0"/>
                </a:lnTo>
                <a:lnTo>
                  <a:pt x="65249" y="14990"/>
                </a:lnTo>
              </a:path>
            </a:pathLst>
          </a:cu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9" name="Google Shape;709;p43"/>
          <p:cNvSpPr/>
          <p:nvPr/>
        </p:nvSpPr>
        <p:spPr>
          <a:xfrm>
            <a:off x="0" y="1337300"/>
            <a:ext cx="2601150" cy="3196325"/>
          </a:xfrm>
          <a:custGeom>
            <a:rect b="b" l="l" r="r" t="t"/>
            <a:pathLst>
              <a:path extrusionOk="0" h="127853" w="104046">
                <a:moveTo>
                  <a:pt x="0" y="84354"/>
                </a:moveTo>
                <a:lnTo>
                  <a:pt x="16459" y="84354"/>
                </a:lnTo>
                <a:lnTo>
                  <a:pt x="16459" y="127853"/>
                </a:lnTo>
                <a:lnTo>
                  <a:pt x="57313" y="127853"/>
                </a:lnTo>
                <a:lnTo>
                  <a:pt x="57313" y="83766"/>
                </a:lnTo>
                <a:lnTo>
                  <a:pt x="104046" y="83766"/>
                </a:lnTo>
                <a:lnTo>
                  <a:pt x="104046" y="43206"/>
                </a:lnTo>
                <a:lnTo>
                  <a:pt x="57313" y="43206"/>
                </a:lnTo>
                <a:lnTo>
                  <a:pt x="57313" y="0"/>
                </a:lnTo>
                <a:lnTo>
                  <a:pt x="16459" y="0"/>
                </a:lnTo>
                <a:lnTo>
                  <a:pt x="16459" y="43500"/>
                </a:lnTo>
                <a:lnTo>
                  <a:pt x="0" y="4350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0" name="Google Shape;710;p43"/>
          <p:cNvSpPr/>
          <p:nvPr/>
        </p:nvSpPr>
        <p:spPr>
          <a:xfrm>
            <a:off x="-7350" y="0"/>
            <a:ext cx="3027325" cy="1491625"/>
          </a:xfrm>
          <a:custGeom>
            <a:rect b="b" l="l" r="r" t="t"/>
            <a:pathLst>
              <a:path extrusionOk="0" h="59665" w="121093">
                <a:moveTo>
                  <a:pt x="0" y="54668"/>
                </a:moveTo>
                <a:lnTo>
                  <a:pt x="38797" y="17341"/>
                </a:lnTo>
                <a:lnTo>
                  <a:pt x="83766" y="59665"/>
                </a:lnTo>
                <a:lnTo>
                  <a:pt x="121093" y="20280"/>
                </a:lnTo>
                <a:lnTo>
                  <a:pt x="99343" y="0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711" name="Google Shape;711;p43"/>
          <p:cNvCxnSpPr/>
          <p:nvPr/>
        </p:nvCxnSpPr>
        <p:spPr>
          <a:xfrm>
            <a:off x="3004700" y="2404100"/>
            <a:ext cx="5426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12" name="Google Shape;712;p43"/>
          <p:cNvCxnSpPr/>
          <p:nvPr/>
        </p:nvCxnSpPr>
        <p:spPr>
          <a:xfrm>
            <a:off x="3004700" y="3431250"/>
            <a:ext cx="54261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13" name="Google Shape;713;p43"/>
          <p:cNvSpPr txBox="1"/>
          <p:nvPr>
            <p:ph type="ctrTitle"/>
          </p:nvPr>
        </p:nvSpPr>
        <p:spPr>
          <a:xfrm>
            <a:off x="3004700" y="1281450"/>
            <a:ext cx="5529300" cy="100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714" name="Google Shape;714;p43"/>
          <p:cNvSpPr txBox="1"/>
          <p:nvPr>
            <p:ph idx="2" type="ctrTitle"/>
          </p:nvPr>
        </p:nvSpPr>
        <p:spPr>
          <a:xfrm>
            <a:off x="3004700" y="2404100"/>
            <a:ext cx="5382000" cy="100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"/>
              <a:buNone/>
              <a:defRPr sz="14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xandria Black"/>
              <a:buNone/>
              <a:defRPr sz="1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xandria Black"/>
              <a:buNone/>
              <a:defRPr sz="1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xandria Black"/>
              <a:buNone/>
              <a:defRPr sz="1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xandria Black"/>
              <a:buNone/>
              <a:defRPr sz="1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xandria Black"/>
              <a:buNone/>
              <a:defRPr sz="1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xandria Black"/>
              <a:buNone/>
              <a:defRPr sz="1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xandria Black"/>
              <a:buNone/>
              <a:defRPr sz="1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lexandria Black"/>
              <a:buNone/>
              <a:defRPr sz="1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715" name="Google Shape;715;p43"/>
          <p:cNvSpPr txBox="1"/>
          <p:nvPr>
            <p:ph idx="3" type="ctrTitle"/>
          </p:nvPr>
        </p:nvSpPr>
        <p:spPr>
          <a:xfrm>
            <a:off x="3004700" y="3647175"/>
            <a:ext cx="5382000" cy="12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lexandria Black"/>
              <a:buNone/>
              <a:defRPr sz="40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716" name="Google Shape;716;p43"/>
          <p:cNvSpPr/>
          <p:nvPr>
            <p:ph idx="4" type="pic"/>
          </p:nvPr>
        </p:nvSpPr>
        <p:spPr>
          <a:xfrm>
            <a:off x="-7350" y="0"/>
            <a:ext cx="2265600" cy="51513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17" name="Google Shape;717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6">
  <p:cSld name="CUSTOM_30">
    <p:bg>
      <p:bgPr>
        <a:solidFill>
          <a:schemeClr val="accent5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4"/>
          <p:cNvSpPr/>
          <p:nvPr/>
        </p:nvSpPr>
        <p:spPr>
          <a:xfrm>
            <a:off x="0" y="1097950"/>
            <a:ext cx="9144000" cy="404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20" name="Google Shape;720;p44"/>
          <p:cNvSpPr txBox="1"/>
          <p:nvPr>
            <p:ph idx="1" type="subTitle"/>
          </p:nvPr>
        </p:nvSpPr>
        <p:spPr>
          <a:xfrm>
            <a:off x="480725" y="4023925"/>
            <a:ext cx="19944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21" name="Google Shape;721;p44"/>
          <p:cNvSpPr txBox="1"/>
          <p:nvPr>
            <p:ph idx="2" type="subTitle"/>
          </p:nvPr>
        </p:nvSpPr>
        <p:spPr>
          <a:xfrm>
            <a:off x="480725" y="3763975"/>
            <a:ext cx="19944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22" name="Google Shape;722;p44"/>
          <p:cNvSpPr txBox="1"/>
          <p:nvPr>
            <p:ph type="title"/>
          </p:nvPr>
        </p:nvSpPr>
        <p:spPr>
          <a:xfrm>
            <a:off x="480725" y="3391425"/>
            <a:ext cx="9006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723" name="Google Shape;723;p44"/>
          <p:cNvSpPr txBox="1"/>
          <p:nvPr>
            <p:ph idx="3" type="subTitle"/>
          </p:nvPr>
        </p:nvSpPr>
        <p:spPr>
          <a:xfrm>
            <a:off x="3600125" y="2021525"/>
            <a:ext cx="19944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24" name="Google Shape;724;p44"/>
          <p:cNvSpPr txBox="1"/>
          <p:nvPr>
            <p:ph idx="4" type="subTitle"/>
          </p:nvPr>
        </p:nvSpPr>
        <p:spPr>
          <a:xfrm>
            <a:off x="3600125" y="1761575"/>
            <a:ext cx="19944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25" name="Google Shape;725;p44"/>
          <p:cNvSpPr txBox="1"/>
          <p:nvPr>
            <p:ph idx="5" type="title"/>
          </p:nvPr>
        </p:nvSpPr>
        <p:spPr>
          <a:xfrm>
            <a:off x="3600125" y="1389025"/>
            <a:ext cx="9006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726" name="Google Shape;726;p44"/>
          <p:cNvSpPr txBox="1"/>
          <p:nvPr>
            <p:ph idx="6" type="subTitle"/>
          </p:nvPr>
        </p:nvSpPr>
        <p:spPr>
          <a:xfrm>
            <a:off x="6530750" y="4026313"/>
            <a:ext cx="1994400" cy="7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27" name="Google Shape;727;p44"/>
          <p:cNvSpPr txBox="1"/>
          <p:nvPr>
            <p:ph idx="7" type="subTitle"/>
          </p:nvPr>
        </p:nvSpPr>
        <p:spPr>
          <a:xfrm>
            <a:off x="6530750" y="3766363"/>
            <a:ext cx="19944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28" name="Google Shape;728;p44"/>
          <p:cNvSpPr txBox="1"/>
          <p:nvPr>
            <p:ph idx="8" type="title"/>
          </p:nvPr>
        </p:nvSpPr>
        <p:spPr>
          <a:xfrm>
            <a:off x="6530750" y="3393813"/>
            <a:ext cx="900600" cy="1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729" name="Google Shape;729;p44"/>
          <p:cNvSpPr/>
          <p:nvPr>
            <p:ph idx="9" type="pic"/>
          </p:nvPr>
        </p:nvSpPr>
        <p:spPr>
          <a:xfrm>
            <a:off x="3041571" y="3124775"/>
            <a:ext cx="3053100" cy="20268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30" name="Google Shape;730;p44"/>
          <p:cNvSpPr txBox="1"/>
          <p:nvPr>
            <p:ph idx="13" type="ctrTitle"/>
          </p:nvPr>
        </p:nvSpPr>
        <p:spPr>
          <a:xfrm>
            <a:off x="352100" y="374200"/>
            <a:ext cx="8465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731" name="Google Shape;731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2" name="Google Shape;732;p44"/>
          <p:cNvSpPr/>
          <p:nvPr>
            <p:ph idx="14" type="pic"/>
          </p:nvPr>
        </p:nvSpPr>
        <p:spPr>
          <a:xfrm>
            <a:off x="0" y="1097950"/>
            <a:ext cx="3041700" cy="20268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33" name="Google Shape;733;p44"/>
          <p:cNvSpPr/>
          <p:nvPr>
            <p:ph idx="15" type="pic"/>
          </p:nvPr>
        </p:nvSpPr>
        <p:spPr>
          <a:xfrm>
            <a:off x="6094675" y="1097950"/>
            <a:ext cx="3049200" cy="20268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8">
  <p:cSld name="CUSTOM_14">
    <p:bg>
      <p:bgPr>
        <a:solidFill>
          <a:schemeClr val="lt2"/>
        </a:solidFill>
      </p:bgPr>
    </p:bg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5" name="Google Shape;735;p45"/>
          <p:cNvCxnSpPr/>
          <p:nvPr/>
        </p:nvCxnSpPr>
        <p:spPr>
          <a:xfrm rot="10800000">
            <a:off x="3052275" y="-7500"/>
            <a:ext cx="0" cy="515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6" name="Google Shape;736;p45"/>
          <p:cNvCxnSpPr/>
          <p:nvPr/>
        </p:nvCxnSpPr>
        <p:spPr>
          <a:xfrm rot="10800000">
            <a:off x="3128475" y="-7500"/>
            <a:ext cx="0" cy="5153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37" name="Google Shape;737;p45"/>
          <p:cNvSpPr txBox="1"/>
          <p:nvPr>
            <p:ph type="ctrTitle"/>
          </p:nvPr>
        </p:nvSpPr>
        <p:spPr>
          <a:xfrm>
            <a:off x="375925" y="304725"/>
            <a:ext cx="26001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738" name="Google Shape;738;p45"/>
          <p:cNvSpPr txBox="1"/>
          <p:nvPr>
            <p:ph idx="1" type="subTitle"/>
          </p:nvPr>
        </p:nvSpPr>
        <p:spPr>
          <a:xfrm>
            <a:off x="375925" y="3764450"/>
            <a:ext cx="17322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39" name="Google Shape;739;p45"/>
          <p:cNvSpPr txBox="1"/>
          <p:nvPr>
            <p:ph idx="2" type="subTitle"/>
          </p:nvPr>
        </p:nvSpPr>
        <p:spPr>
          <a:xfrm>
            <a:off x="375800" y="3364400"/>
            <a:ext cx="173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9pPr>
          </a:lstStyle>
          <a:p/>
        </p:txBody>
      </p:sp>
      <p:sp>
        <p:nvSpPr>
          <p:cNvPr id="740" name="Google Shape;740;p45"/>
          <p:cNvSpPr txBox="1"/>
          <p:nvPr>
            <p:ph idx="3" type="subTitle"/>
          </p:nvPr>
        </p:nvSpPr>
        <p:spPr>
          <a:xfrm>
            <a:off x="6991175" y="704775"/>
            <a:ext cx="1732200" cy="90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41" name="Google Shape;741;p45"/>
          <p:cNvSpPr txBox="1"/>
          <p:nvPr>
            <p:ph idx="4" type="subTitle"/>
          </p:nvPr>
        </p:nvSpPr>
        <p:spPr>
          <a:xfrm>
            <a:off x="6991050" y="304725"/>
            <a:ext cx="173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9pPr>
          </a:lstStyle>
          <a:p/>
        </p:txBody>
      </p:sp>
      <p:sp>
        <p:nvSpPr>
          <p:cNvPr id="742" name="Google Shape;742;p45"/>
          <p:cNvSpPr txBox="1"/>
          <p:nvPr>
            <p:ph idx="5" type="subTitle"/>
          </p:nvPr>
        </p:nvSpPr>
        <p:spPr>
          <a:xfrm>
            <a:off x="6991175" y="2126788"/>
            <a:ext cx="17322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43" name="Google Shape;743;p45"/>
          <p:cNvSpPr txBox="1"/>
          <p:nvPr>
            <p:ph idx="6" type="subTitle"/>
          </p:nvPr>
        </p:nvSpPr>
        <p:spPr>
          <a:xfrm>
            <a:off x="6991050" y="1726748"/>
            <a:ext cx="173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9pPr>
          </a:lstStyle>
          <a:p/>
        </p:txBody>
      </p:sp>
      <p:sp>
        <p:nvSpPr>
          <p:cNvPr id="744" name="Google Shape;744;p45"/>
          <p:cNvSpPr txBox="1"/>
          <p:nvPr>
            <p:ph idx="7" type="subTitle"/>
          </p:nvPr>
        </p:nvSpPr>
        <p:spPr>
          <a:xfrm>
            <a:off x="6991175" y="3737688"/>
            <a:ext cx="17322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Light"/>
              <a:buNone/>
              <a:defRPr sz="1000"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745" name="Google Shape;745;p45"/>
          <p:cNvSpPr txBox="1"/>
          <p:nvPr>
            <p:ph idx="8" type="subTitle"/>
          </p:nvPr>
        </p:nvSpPr>
        <p:spPr>
          <a:xfrm>
            <a:off x="6991050" y="3337650"/>
            <a:ext cx="173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9pPr>
          </a:lstStyle>
          <a:p/>
        </p:txBody>
      </p:sp>
      <p:sp>
        <p:nvSpPr>
          <p:cNvPr id="746" name="Google Shape;746;p45"/>
          <p:cNvSpPr/>
          <p:nvPr>
            <p:ph idx="9" type="pic"/>
          </p:nvPr>
        </p:nvSpPr>
        <p:spPr>
          <a:xfrm>
            <a:off x="3204675" y="0"/>
            <a:ext cx="3411600" cy="51513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47" name="Google Shape;747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9">
  <p:cSld name="CUSTOM_12">
    <p:bg>
      <p:bgPr>
        <a:solidFill>
          <a:schemeClr val="accent4"/>
        </a:solidFill>
      </p:bgPr>
    </p:bg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46"/>
          <p:cNvSpPr/>
          <p:nvPr/>
        </p:nvSpPr>
        <p:spPr>
          <a:xfrm>
            <a:off x="6487525" y="2732625"/>
            <a:ext cx="2658300" cy="2411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50" name="Google Shape;750;p46"/>
          <p:cNvSpPr txBox="1"/>
          <p:nvPr>
            <p:ph type="ctrTitle"/>
          </p:nvPr>
        </p:nvSpPr>
        <p:spPr>
          <a:xfrm>
            <a:off x="375925" y="304725"/>
            <a:ext cx="50223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751" name="Google Shape;751;p46"/>
          <p:cNvSpPr txBox="1"/>
          <p:nvPr>
            <p:ph idx="1" type="subTitle"/>
          </p:nvPr>
        </p:nvSpPr>
        <p:spPr>
          <a:xfrm>
            <a:off x="361775" y="2537538"/>
            <a:ext cx="17322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52" name="Google Shape;752;p46"/>
          <p:cNvSpPr txBox="1"/>
          <p:nvPr>
            <p:ph idx="2" type="subTitle"/>
          </p:nvPr>
        </p:nvSpPr>
        <p:spPr>
          <a:xfrm>
            <a:off x="361650" y="2044338"/>
            <a:ext cx="17322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9pPr>
          </a:lstStyle>
          <a:p/>
        </p:txBody>
      </p:sp>
      <p:sp>
        <p:nvSpPr>
          <p:cNvPr id="753" name="Google Shape;753;p46"/>
          <p:cNvSpPr txBox="1"/>
          <p:nvPr>
            <p:ph idx="3" type="subTitle"/>
          </p:nvPr>
        </p:nvSpPr>
        <p:spPr>
          <a:xfrm>
            <a:off x="2376738" y="2537538"/>
            <a:ext cx="17322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54" name="Google Shape;754;p46"/>
          <p:cNvSpPr txBox="1"/>
          <p:nvPr>
            <p:ph idx="4" type="subTitle"/>
          </p:nvPr>
        </p:nvSpPr>
        <p:spPr>
          <a:xfrm>
            <a:off x="2376613" y="2044338"/>
            <a:ext cx="17322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9pPr>
          </a:lstStyle>
          <a:p/>
        </p:txBody>
      </p:sp>
      <p:sp>
        <p:nvSpPr>
          <p:cNvPr id="755" name="Google Shape;755;p46"/>
          <p:cNvSpPr txBox="1"/>
          <p:nvPr>
            <p:ph idx="5" type="subTitle"/>
          </p:nvPr>
        </p:nvSpPr>
        <p:spPr>
          <a:xfrm>
            <a:off x="4330888" y="2537538"/>
            <a:ext cx="1732200" cy="109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ExtraLight"/>
              <a:buNone/>
              <a:defRPr sz="1000"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56" name="Google Shape;756;p46"/>
          <p:cNvSpPr txBox="1"/>
          <p:nvPr>
            <p:ph idx="6" type="subTitle"/>
          </p:nvPr>
        </p:nvSpPr>
        <p:spPr>
          <a:xfrm>
            <a:off x="4330763" y="2044338"/>
            <a:ext cx="1732200" cy="4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sz="1200"/>
            </a:lvl9pPr>
          </a:lstStyle>
          <a:p/>
        </p:txBody>
      </p:sp>
      <p:sp>
        <p:nvSpPr>
          <p:cNvPr id="757" name="Google Shape;757;p46"/>
          <p:cNvSpPr txBox="1"/>
          <p:nvPr>
            <p:ph idx="7" type="subTitle"/>
          </p:nvPr>
        </p:nvSpPr>
        <p:spPr>
          <a:xfrm>
            <a:off x="6938350" y="3487954"/>
            <a:ext cx="1732200" cy="14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58" name="Google Shape;758;p46"/>
          <p:cNvSpPr txBox="1"/>
          <p:nvPr>
            <p:ph idx="8" type="subTitle"/>
          </p:nvPr>
        </p:nvSpPr>
        <p:spPr>
          <a:xfrm>
            <a:off x="6938225" y="3087896"/>
            <a:ext cx="17322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9" name="Google Shape;759;p46"/>
          <p:cNvSpPr/>
          <p:nvPr>
            <p:ph idx="9" type="pic"/>
          </p:nvPr>
        </p:nvSpPr>
        <p:spPr>
          <a:xfrm>
            <a:off x="6487575" y="-15812"/>
            <a:ext cx="2658600" cy="27846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760" name="Google Shape;760;p46"/>
          <p:cNvSpPr txBox="1"/>
          <p:nvPr>
            <p:ph idx="13" type="subTitle"/>
          </p:nvPr>
        </p:nvSpPr>
        <p:spPr>
          <a:xfrm>
            <a:off x="361775" y="3749915"/>
            <a:ext cx="17322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761" name="Google Shape;761;p46"/>
          <p:cNvSpPr txBox="1"/>
          <p:nvPr>
            <p:ph idx="14" type="subTitle"/>
          </p:nvPr>
        </p:nvSpPr>
        <p:spPr>
          <a:xfrm>
            <a:off x="2441775" y="3749915"/>
            <a:ext cx="17322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762" name="Google Shape;762;p46"/>
          <p:cNvSpPr txBox="1"/>
          <p:nvPr>
            <p:ph idx="15" type="subTitle"/>
          </p:nvPr>
        </p:nvSpPr>
        <p:spPr>
          <a:xfrm>
            <a:off x="4425350" y="3749915"/>
            <a:ext cx="17322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763" name="Google Shape;763;p46"/>
          <p:cNvSpPr txBox="1"/>
          <p:nvPr>
            <p:ph idx="16" type="subTitle"/>
          </p:nvPr>
        </p:nvSpPr>
        <p:spPr>
          <a:xfrm>
            <a:off x="361775" y="4354915"/>
            <a:ext cx="17322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764" name="Google Shape;764;p46"/>
          <p:cNvSpPr txBox="1"/>
          <p:nvPr>
            <p:ph idx="17" type="subTitle"/>
          </p:nvPr>
        </p:nvSpPr>
        <p:spPr>
          <a:xfrm>
            <a:off x="2441775" y="4354915"/>
            <a:ext cx="17322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765" name="Google Shape;765;p46"/>
          <p:cNvSpPr txBox="1"/>
          <p:nvPr>
            <p:ph idx="18" type="subTitle"/>
          </p:nvPr>
        </p:nvSpPr>
        <p:spPr>
          <a:xfrm>
            <a:off x="4425350" y="4354915"/>
            <a:ext cx="1732200" cy="22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766" name="Google Shape;766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0">
  <p:cSld name="CUSTOM_10">
    <p:bg>
      <p:bgPr>
        <a:solidFill>
          <a:schemeClr val="dk1"/>
        </a:solidFill>
      </p:bgPr>
    </p:bg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47"/>
          <p:cNvSpPr txBox="1"/>
          <p:nvPr>
            <p:ph idx="1" type="subTitle"/>
          </p:nvPr>
        </p:nvSpPr>
        <p:spPr>
          <a:xfrm>
            <a:off x="2665925" y="2088050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69" name="Google Shape;769;p47"/>
          <p:cNvSpPr txBox="1"/>
          <p:nvPr>
            <p:ph idx="2" type="subTitle"/>
          </p:nvPr>
        </p:nvSpPr>
        <p:spPr>
          <a:xfrm>
            <a:off x="2665925" y="3026600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70" name="Google Shape;770;p47"/>
          <p:cNvSpPr txBox="1"/>
          <p:nvPr>
            <p:ph idx="3" type="subTitle"/>
          </p:nvPr>
        </p:nvSpPr>
        <p:spPr>
          <a:xfrm>
            <a:off x="2665925" y="4016775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71" name="Google Shape;771;p47"/>
          <p:cNvSpPr txBox="1"/>
          <p:nvPr>
            <p:ph idx="4" type="subTitle"/>
          </p:nvPr>
        </p:nvSpPr>
        <p:spPr>
          <a:xfrm>
            <a:off x="4794538" y="2088050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72" name="Google Shape;772;p47"/>
          <p:cNvSpPr txBox="1"/>
          <p:nvPr>
            <p:ph idx="5" type="subTitle"/>
          </p:nvPr>
        </p:nvSpPr>
        <p:spPr>
          <a:xfrm>
            <a:off x="4794538" y="3026600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73" name="Google Shape;773;p47"/>
          <p:cNvSpPr txBox="1"/>
          <p:nvPr>
            <p:ph idx="6" type="subTitle"/>
          </p:nvPr>
        </p:nvSpPr>
        <p:spPr>
          <a:xfrm>
            <a:off x="4794538" y="4016775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74" name="Google Shape;774;p47"/>
          <p:cNvSpPr txBox="1"/>
          <p:nvPr>
            <p:ph idx="7" type="subTitle"/>
          </p:nvPr>
        </p:nvSpPr>
        <p:spPr>
          <a:xfrm>
            <a:off x="6923163" y="2088050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75" name="Google Shape;775;p47"/>
          <p:cNvSpPr txBox="1"/>
          <p:nvPr>
            <p:ph idx="8" type="subTitle"/>
          </p:nvPr>
        </p:nvSpPr>
        <p:spPr>
          <a:xfrm>
            <a:off x="6923163" y="3026600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76" name="Google Shape;776;p47"/>
          <p:cNvSpPr txBox="1"/>
          <p:nvPr>
            <p:ph idx="9" type="subTitle"/>
          </p:nvPr>
        </p:nvSpPr>
        <p:spPr>
          <a:xfrm>
            <a:off x="6923163" y="4016775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77" name="Google Shape;777;p47"/>
          <p:cNvSpPr txBox="1"/>
          <p:nvPr>
            <p:ph idx="13" type="subTitle"/>
          </p:nvPr>
        </p:nvSpPr>
        <p:spPr>
          <a:xfrm>
            <a:off x="2665925" y="1533250"/>
            <a:ext cx="17715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778" name="Google Shape;778;p47"/>
          <p:cNvSpPr txBox="1"/>
          <p:nvPr>
            <p:ph idx="14" type="subTitle"/>
          </p:nvPr>
        </p:nvSpPr>
        <p:spPr>
          <a:xfrm>
            <a:off x="4794542" y="1533250"/>
            <a:ext cx="17715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779" name="Google Shape;779;p47"/>
          <p:cNvSpPr txBox="1"/>
          <p:nvPr>
            <p:ph idx="15" type="subTitle"/>
          </p:nvPr>
        </p:nvSpPr>
        <p:spPr>
          <a:xfrm>
            <a:off x="6923171" y="1533250"/>
            <a:ext cx="1771500" cy="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Font typeface="Lexend Medium"/>
              <a:buNone/>
              <a:defRPr sz="1200">
                <a:solidFill>
                  <a:schemeClr val="accent5"/>
                </a:solidFill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780" name="Google Shape;780;p47"/>
          <p:cNvSpPr txBox="1"/>
          <p:nvPr>
            <p:ph type="ctrTitle"/>
          </p:nvPr>
        </p:nvSpPr>
        <p:spPr>
          <a:xfrm>
            <a:off x="375925" y="304725"/>
            <a:ext cx="53466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781" name="Google Shape;781;p47"/>
          <p:cNvSpPr txBox="1"/>
          <p:nvPr>
            <p:ph idx="16" type="subTitle"/>
          </p:nvPr>
        </p:nvSpPr>
        <p:spPr>
          <a:xfrm>
            <a:off x="474250" y="2055813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0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82" name="Google Shape;782;p47"/>
          <p:cNvSpPr txBox="1"/>
          <p:nvPr>
            <p:ph idx="17" type="subTitle"/>
          </p:nvPr>
        </p:nvSpPr>
        <p:spPr>
          <a:xfrm>
            <a:off x="474250" y="3026600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0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83" name="Google Shape;783;p47"/>
          <p:cNvSpPr txBox="1"/>
          <p:nvPr>
            <p:ph idx="18" type="subTitle"/>
          </p:nvPr>
        </p:nvSpPr>
        <p:spPr>
          <a:xfrm>
            <a:off x="482350" y="3997375"/>
            <a:ext cx="1771500" cy="7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0" wrap="square" tIns="91425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Lexend ExtraLight"/>
              <a:buNone/>
              <a:defRPr sz="1200">
                <a:solidFill>
                  <a:schemeClr val="dk2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784" name="Google Shape;784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1">
  <p:cSld name="CUSTOM_9">
    <p:bg>
      <p:bgPr>
        <a:solidFill>
          <a:schemeClr val="accent4"/>
        </a:solidFill>
      </p:bgPr>
    </p:bg>
    <p:spTree>
      <p:nvGrpSpPr>
        <p:cNvPr id="785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48"/>
          <p:cNvSpPr/>
          <p:nvPr/>
        </p:nvSpPr>
        <p:spPr>
          <a:xfrm>
            <a:off x="5143500" y="0"/>
            <a:ext cx="40005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787" name="Google Shape;787;p48"/>
          <p:cNvSpPr txBox="1"/>
          <p:nvPr>
            <p:ph idx="1" type="subTitle"/>
          </p:nvPr>
        </p:nvSpPr>
        <p:spPr>
          <a:xfrm>
            <a:off x="2269125" y="2065150"/>
            <a:ext cx="26445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"/>
              <a:buNone/>
              <a:defRPr b="1" sz="1200"/>
            </a:lvl9pPr>
          </a:lstStyle>
          <a:p/>
        </p:txBody>
      </p:sp>
      <p:sp>
        <p:nvSpPr>
          <p:cNvPr id="788" name="Google Shape;788;p48"/>
          <p:cNvSpPr txBox="1"/>
          <p:nvPr>
            <p:ph idx="2" type="subTitle"/>
          </p:nvPr>
        </p:nvSpPr>
        <p:spPr>
          <a:xfrm>
            <a:off x="5823250" y="2065150"/>
            <a:ext cx="2733600" cy="3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9" name="Google Shape;789;p48"/>
          <p:cNvSpPr txBox="1"/>
          <p:nvPr>
            <p:ph type="ctrTitle"/>
          </p:nvPr>
        </p:nvSpPr>
        <p:spPr>
          <a:xfrm>
            <a:off x="375925" y="304725"/>
            <a:ext cx="36225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pic>
        <p:nvPicPr>
          <p:cNvPr descr="Business people sitting holding pen signing contract paper, lease mortgage. Businesswoman negotiating a contract. (proporcionada por Getty Images)" id="790" name="Google Shape;790;p48"/>
          <p:cNvPicPr preferRelativeResize="0"/>
          <p:nvPr/>
        </p:nvPicPr>
        <p:blipFill rotWithShape="1">
          <a:blip r:embed="rId2">
            <a:alphaModFix amt="25000"/>
          </a:blip>
          <a:srcRect b="26304" l="24286" r="6422" t="26311"/>
          <a:stretch/>
        </p:blipFill>
        <p:spPr>
          <a:xfrm>
            <a:off x="5143500" y="0"/>
            <a:ext cx="4000502" cy="1825875"/>
          </a:xfrm>
          <a:prstGeom prst="rect">
            <a:avLst/>
          </a:prstGeom>
          <a:noFill/>
          <a:ln>
            <a:noFill/>
          </a:ln>
        </p:spPr>
      </p:pic>
      <p:sp>
        <p:nvSpPr>
          <p:cNvPr id="791" name="Google Shape;791;p48"/>
          <p:cNvSpPr txBox="1"/>
          <p:nvPr>
            <p:ph idx="12" type="sldNum"/>
          </p:nvPr>
        </p:nvSpPr>
        <p:spPr>
          <a:xfrm>
            <a:off x="8556784" y="45974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92" name="Google Shape;792;p48"/>
          <p:cNvSpPr txBox="1"/>
          <p:nvPr>
            <p:ph idx="3" type="subTitle"/>
          </p:nvPr>
        </p:nvSpPr>
        <p:spPr>
          <a:xfrm>
            <a:off x="5915275" y="2485425"/>
            <a:ext cx="26880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3" name="Google Shape;793;p48"/>
          <p:cNvSpPr txBox="1"/>
          <p:nvPr>
            <p:ph idx="4" type="subTitle"/>
          </p:nvPr>
        </p:nvSpPr>
        <p:spPr>
          <a:xfrm>
            <a:off x="2362350" y="2485425"/>
            <a:ext cx="26880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4" name="Google Shape;794;p48"/>
          <p:cNvSpPr txBox="1"/>
          <p:nvPr>
            <p:ph idx="5" type="subTitle"/>
          </p:nvPr>
        </p:nvSpPr>
        <p:spPr>
          <a:xfrm>
            <a:off x="441750" y="2485425"/>
            <a:ext cx="14541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5" name="Google Shape;795;p48"/>
          <p:cNvSpPr txBox="1"/>
          <p:nvPr>
            <p:ph idx="6" type="subTitle"/>
          </p:nvPr>
        </p:nvSpPr>
        <p:spPr>
          <a:xfrm>
            <a:off x="5915275" y="3332600"/>
            <a:ext cx="26880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6" name="Google Shape;796;p48"/>
          <p:cNvSpPr txBox="1"/>
          <p:nvPr>
            <p:ph idx="7" type="subTitle"/>
          </p:nvPr>
        </p:nvSpPr>
        <p:spPr>
          <a:xfrm>
            <a:off x="2362350" y="3332600"/>
            <a:ext cx="26880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7" name="Google Shape;797;p48"/>
          <p:cNvSpPr txBox="1"/>
          <p:nvPr>
            <p:ph idx="8" type="subTitle"/>
          </p:nvPr>
        </p:nvSpPr>
        <p:spPr>
          <a:xfrm>
            <a:off x="441750" y="3332600"/>
            <a:ext cx="14541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798" name="Google Shape;798;p48"/>
          <p:cNvSpPr txBox="1"/>
          <p:nvPr>
            <p:ph idx="9" type="subTitle"/>
          </p:nvPr>
        </p:nvSpPr>
        <p:spPr>
          <a:xfrm>
            <a:off x="5915275" y="4179775"/>
            <a:ext cx="26880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9" name="Google Shape;799;p48"/>
          <p:cNvSpPr txBox="1"/>
          <p:nvPr>
            <p:ph idx="13" type="subTitle"/>
          </p:nvPr>
        </p:nvSpPr>
        <p:spPr>
          <a:xfrm>
            <a:off x="2362350" y="4179775"/>
            <a:ext cx="26880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800" name="Google Shape;800;p48"/>
          <p:cNvSpPr txBox="1"/>
          <p:nvPr>
            <p:ph idx="14" type="subTitle"/>
          </p:nvPr>
        </p:nvSpPr>
        <p:spPr>
          <a:xfrm>
            <a:off x="441750" y="4179775"/>
            <a:ext cx="1454100" cy="8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2">
  <p:cSld name="CUSTOM_8">
    <p:bg>
      <p:bgPr>
        <a:solidFill>
          <a:schemeClr val="dk1"/>
        </a:solidFill>
      </p:bgPr>
    </p:bg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deo call group business people meeting on virtual workplace or remote office (proporcionada por Getty Images)" id="802" name="Google Shape;802;p49"/>
          <p:cNvPicPr preferRelativeResize="0"/>
          <p:nvPr/>
        </p:nvPicPr>
        <p:blipFill rotWithShape="1">
          <a:blip r:embed="rId2">
            <a:alphaModFix amt="15000"/>
          </a:blip>
          <a:srcRect b="0" l="14794" r="10299" t="36832"/>
          <a:stretch/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49"/>
          <p:cNvSpPr/>
          <p:nvPr/>
        </p:nvSpPr>
        <p:spPr>
          <a:xfrm>
            <a:off x="-7350" y="1818725"/>
            <a:ext cx="1756150" cy="3321225"/>
          </a:xfrm>
          <a:custGeom>
            <a:rect b="b" l="l" r="r" t="t"/>
            <a:pathLst>
              <a:path extrusionOk="0" h="132849" w="70246">
                <a:moveTo>
                  <a:pt x="0" y="33212"/>
                </a:moveTo>
                <a:lnTo>
                  <a:pt x="34682" y="0"/>
                </a:lnTo>
                <a:lnTo>
                  <a:pt x="69952" y="38208"/>
                </a:lnTo>
                <a:lnTo>
                  <a:pt x="29392" y="76123"/>
                </a:lnTo>
                <a:lnTo>
                  <a:pt x="70246" y="114920"/>
                </a:lnTo>
                <a:lnTo>
                  <a:pt x="52611" y="132849"/>
                </a:lnTo>
              </a:path>
            </a:pathLst>
          </a:cu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804" name="Google Shape;804;p49"/>
          <p:cNvCxnSpPr/>
          <p:nvPr/>
        </p:nvCxnSpPr>
        <p:spPr>
          <a:xfrm>
            <a:off x="-7350" y="4794600"/>
            <a:ext cx="348900" cy="348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05" name="Google Shape;805;p49"/>
          <p:cNvSpPr txBox="1"/>
          <p:nvPr>
            <p:ph type="ctrTitle"/>
          </p:nvPr>
        </p:nvSpPr>
        <p:spPr>
          <a:xfrm>
            <a:off x="375925" y="1024025"/>
            <a:ext cx="5849100" cy="8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06" name="Google Shape;806;p49"/>
          <p:cNvSpPr txBox="1"/>
          <p:nvPr>
            <p:ph idx="1" type="subTitle"/>
          </p:nvPr>
        </p:nvSpPr>
        <p:spPr>
          <a:xfrm>
            <a:off x="2147650" y="2488300"/>
            <a:ext cx="1425600" cy="23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807" name="Google Shape;807;p49"/>
          <p:cNvSpPr txBox="1"/>
          <p:nvPr>
            <p:ph idx="2" type="subTitle"/>
          </p:nvPr>
        </p:nvSpPr>
        <p:spPr>
          <a:xfrm>
            <a:off x="2147550" y="2071447"/>
            <a:ext cx="14256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08" name="Google Shape;808;p49"/>
          <p:cNvSpPr txBox="1"/>
          <p:nvPr>
            <p:ph idx="3" type="subTitle"/>
          </p:nvPr>
        </p:nvSpPr>
        <p:spPr>
          <a:xfrm>
            <a:off x="3862513" y="2488300"/>
            <a:ext cx="1425600" cy="23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809" name="Google Shape;809;p49"/>
          <p:cNvSpPr txBox="1"/>
          <p:nvPr>
            <p:ph idx="4" type="subTitle"/>
          </p:nvPr>
        </p:nvSpPr>
        <p:spPr>
          <a:xfrm>
            <a:off x="3862413" y="2071447"/>
            <a:ext cx="14256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0" name="Google Shape;810;p49"/>
          <p:cNvSpPr txBox="1"/>
          <p:nvPr>
            <p:ph idx="5" type="subTitle"/>
          </p:nvPr>
        </p:nvSpPr>
        <p:spPr>
          <a:xfrm>
            <a:off x="5576650" y="2488300"/>
            <a:ext cx="1425600" cy="23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811" name="Google Shape;811;p49"/>
          <p:cNvSpPr txBox="1"/>
          <p:nvPr>
            <p:ph idx="6" type="subTitle"/>
          </p:nvPr>
        </p:nvSpPr>
        <p:spPr>
          <a:xfrm>
            <a:off x="5577688" y="2071447"/>
            <a:ext cx="14256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2" name="Google Shape;812;p49"/>
          <p:cNvSpPr txBox="1"/>
          <p:nvPr>
            <p:ph idx="7" type="subTitle"/>
          </p:nvPr>
        </p:nvSpPr>
        <p:spPr>
          <a:xfrm>
            <a:off x="7290375" y="2488300"/>
            <a:ext cx="1425600" cy="23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Light"/>
              <a:buNone/>
              <a:defRPr sz="10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9pPr>
          </a:lstStyle>
          <a:p/>
        </p:txBody>
      </p:sp>
      <p:sp>
        <p:nvSpPr>
          <p:cNvPr id="813" name="Google Shape;813;p49"/>
          <p:cNvSpPr txBox="1"/>
          <p:nvPr>
            <p:ph idx="8" type="subTitle"/>
          </p:nvPr>
        </p:nvSpPr>
        <p:spPr>
          <a:xfrm>
            <a:off x="7290275" y="2071447"/>
            <a:ext cx="1425600" cy="38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000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"/>
              <a:buNone/>
              <a:defRPr sz="1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4" name="Google Shape;814;p49"/>
          <p:cNvSpPr txBox="1"/>
          <p:nvPr>
            <p:ph idx="9" type="ctrTitle"/>
          </p:nvPr>
        </p:nvSpPr>
        <p:spPr>
          <a:xfrm>
            <a:off x="375925" y="304725"/>
            <a:ext cx="50079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15" name="Google Shape;815;p4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3">
  <p:cSld name="CUSTOM_21_1">
    <p:bg>
      <p:bgPr>
        <a:solidFill>
          <a:schemeClr val="accent4"/>
        </a:solidFill>
      </p:bgPr>
    </p:bg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17" name="Google Shape;817;p50"/>
          <p:cNvCxnSpPr/>
          <p:nvPr/>
        </p:nvCxnSpPr>
        <p:spPr>
          <a:xfrm>
            <a:off x="4674375" y="24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8" name="Google Shape;818;p50"/>
          <p:cNvCxnSpPr/>
          <p:nvPr/>
        </p:nvCxnSpPr>
        <p:spPr>
          <a:xfrm>
            <a:off x="4782200" y="24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19" name="Google Shape;819;p50"/>
          <p:cNvCxnSpPr/>
          <p:nvPr/>
        </p:nvCxnSpPr>
        <p:spPr>
          <a:xfrm rot="10800000">
            <a:off x="8924402" y="17150"/>
            <a:ext cx="0" cy="51204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0" name="Google Shape;820;p50"/>
          <p:cNvCxnSpPr/>
          <p:nvPr/>
        </p:nvCxnSpPr>
        <p:spPr>
          <a:xfrm>
            <a:off x="90275" y="0"/>
            <a:ext cx="0" cy="52698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821" name="Google Shape;821;p50"/>
          <p:cNvCxnSpPr/>
          <p:nvPr/>
        </p:nvCxnSpPr>
        <p:spPr>
          <a:xfrm>
            <a:off x="9038175" y="-105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22" name="Google Shape;822;p50"/>
          <p:cNvSpPr txBox="1"/>
          <p:nvPr>
            <p:ph type="ctrTitle"/>
          </p:nvPr>
        </p:nvSpPr>
        <p:spPr>
          <a:xfrm>
            <a:off x="375925" y="304725"/>
            <a:ext cx="3622500" cy="18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23" name="Google Shape;823;p50"/>
          <p:cNvSpPr txBox="1"/>
          <p:nvPr>
            <p:ph idx="1" type="subTitle"/>
          </p:nvPr>
        </p:nvSpPr>
        <p:spPr>
          <a:xfrm>
            <a:off x="5896425" y="2625826"/>
            <a:ext cx="2741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824" name="Google Shape;824;p50"/>
          <p:cNvSpPr txBox="1"/>
          <p:nvPr>
            <p:ph idx="2" type="subTitle"/>
          </p:nvPr>
        </p:nvSpPr>
        <p:spPr>
          <a:xfrm>
            <a:off x="4497325" y="3119150"/>
            <a:ext cx="142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25" name="Google Shape;825;p50"/>
          <p:cNvSpPr txBox="1"/>
          <p:nvPr>
            <p:ph idx="3" type="subTitle"/>
          </p:nvPr>
        </p:nvSpPr>
        <p:spPr>
          <a:xfrm>
            <a:off x="2226075" y="3113675"/>
            <a:ext cx="1406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26" name="Google Shape;826;p50"/>
          <p:cNvSpPr txBox="1"/>
          <p:nvPr>
            <p:ph idx="4" type="subTitle"/>
          </p:nvPr>
        </p:nvSpPr>
        <p:spPr>
          <a:xfrm>
            <a:off x="364750" y="3113675"/>
            <a:ext cx="1406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27" name="Google Shape;827;p50"/>
          <p:cNvSpPr txBox="1"/>
          <p:nvPr>
            <p:ph idx="5" type="subTitle"/>
          </p:nvPr>
        </p:nvSpPr>
        <p:spPr>
          <a:xfrm>
            <a:off x="2226075" y="4409075"/>
            <a:ext cx="1406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28" name="Google Shape;828;p50"/>
          <p:cNvSpPr txBox="1"/>
          <p:nvPr>
            <p:ph idx="6" type="subTitle"/>
          </p:nvPr>
        </p:nvSpPr>
        <p:spPr>
          <a:xfrm>
            <a:off x="364750" y="4409075"/>
            <a:ext cx="1406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29" name="Google Shape;829;p50"/>
          <p:cNvSpPr txBox="1"/>
          <p:nvPr>
            <p:ph idx="7" type="title"/>
          </p:nvPr>
        </p:nvSpPr>
        <p:spPr>
          <a:xfrm>
            <a:off x="364750" y="2499300"/>
            <a:ext cx="1406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30" name="Google Shape;830;p50"/>
          <p:cNvSpPr txBox="1"/>
          <p:nvPr>
            <p:ph idx="8" type="title"/>
          </p:nvPr>
        </p:nvSpPr>
        <p:spPr>
          <a:xfrm>
            <a:off x="2271738" y="2499300"/>
            <a:ext cx="1406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31" name="Google Shape;831;p50"/>
          <p:cNvSpPr txBox="1"/>
          <p:nvPr>
            <p:ph idx="9" type="title"/>
          </p:nvPr>
        </p:nvSpPr>
        <p:spPr>
          <a:xfrm>
            <a:off x="364750" y="3794700"/>
            <a:ext cx="1406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32" name="Google Shape;832;p50"/>
          <p:cNvSpPr txBox="1"/>
          <p:nvPr>
            <p:ph idx="13" type="title"/>
          </p:nvPr>
        </p:nvSpPr>
        <p:spPr>
          <a:xfrm>
            <a:off x="2271738" y="3794700"/>
            <a:ext cx="1406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lexandria Black"/>
              <a:buNone/>
              <a:defRPr sz="12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33" name="Google Shape;833;p5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4" name="Google Shape;834;p50"/>
          <p:cNvSpPr txBox="1"/>
          <p:nvPr>
            <p:ph idx="14" type="subTitle"/>
          </p:nvPr>
        </p:nvSpPr>
        <p:spPr>
          <a:xfrm>
            <a:off x="4497325" y="3495475"/>
            <a:ext cx="142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35" name="Google Shape;835;p50"/>
          <p:cNvSpPr txBox="1"/>
          <p:nvPr>
            <p:ph idx="15" type="subTitle"/>
          </p:nvPr>
        </p:nvSpPr>
        <p:spPr>
          <a:xfrm>
            <a:off x="4497325" y="3871800"/>
            <a:ext cx="142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36" name="Google Shape;836;p50"/>
          <p:cNvSpPr txBox="1"/>
          <p:nvPr>
            <p:ph idx="16" type="subTitle"/>
          </p:nvPr>
        </p:nvSpPr>
        <p:spPr>
          <a:xfrm>
            <a:off x="4497325" y="4246475"/>
            <a:ext cx="14235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37" name="Google Shape;837;p50"/>
          <p:cNvSpPr txBox="1"/>
          <p:nvPr>
            <p:ph idx="17" type="subTitle"/>
          </p:nvPr>
        </p:nvSpPr>
        <p:spPr>
          <a:xfrm>
            <a:off x="5896425" y="368500"/>
            <a:ext cx="27411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0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Lexend Medium"/>
              <a:buNone/>
              <a:defRPr sz="1200">
                <a:latin typeface="Lexend Medium"/>
                <a:ea typeface="Lexend Medium"/>
                <a:cs typeface="Lexend Medium"/>
                <a:sym typeface="Lexend Medium"/>
              </a:defRPr>
            </a:lvl9pPr>
          </a:lstStyle>
          <a:p/>
        </p:txBody>
      </p:sp>
      <p:sp>
        <p:nvSpPr>
          <p:cNvPr id="838" name="Google Shape;838;p50"/>
          <p:cNvSpPr txBox="1"/>
          <p:nvPr>
            <p:ph idx="18" type="subTitle"/>
          </p:nvPr>
        </p:nvSpPr>
        <p:spPr>
          <a:xfrm>
            <a:off x="7760063" y="1891350"/>
            <a:ext cx="1092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9" name="Google Shape;839;p50"/>
          <p:cNvSpPr txBox="1"/>
          <p:nvPr>
            <p:ph idx="19" type="subTitle"/>
          </p:nvPr>
        </p:nvSpPr>
        <p:spPr>
          <a:xfrm>
            <a:off x="7760063" y="1627000"/>
            <a:ext cx="1092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0" name="Google Shape;840;p50"/>
          <p:cNvSpPr txBox="1"/>
          <p:nvPr>
            <p:ph idx="20" type="subTitle"/>
          </p:nvPr>
        </p:nvSpPr>
        <p:spPr>
          <a:xfrm>
            <a:off x="7760063" y="1357400"/>
            <a:ext cx="1092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1" name="Google Shape;841;p50"/>
          <p:cNvSpPr txBox="1"/>
          <p:nvPr>
            <p:ph idx="21" type="subTitle"/>
          </p:nvPr>
        </p:nvSpPr>
        <p:spPr>
          <a:xfrm>
            <a:off x="7760063" y="1093050"/>
            <a:ext cx="10923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72000" spcFirstLastPara="1" rIns="0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2" name="Google Shape;842;p50"/>
          <p:cNvSpPr txBox="1"/>
          <p:nvPr>
            <p:ph idx="22" type="title"/>
          </p:nvPr>
        </p:nvSpPr>
        <p:spPr>
          <a:xfrm>
            <a:off x="6664625" y="3120075"/>
            <a:ext cx="54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843" name="Google Shape;843;p50"/>
          <p:cNvSpPr txBox="1"/>
          <p:nvPr>
            <p:ph idx="23" type="title"/>
          </p:nvPr>
        </p:nvSpPr>
        <p:spPr>
          <a:xfrm>
            <a:off x="8113350" y="3495475"/>
            <a:ext cx="54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SemiBold"/>
              <a:buNone/>
              <a:defRPr sz="1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SemiBold"/>
              <a:buNone/>
              <a:defRPr sz="1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SemiBold"/>
              <a:buNone/>
              <a:defRPr sz="1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SemiBold"/>
              <a:buNone/>
              <a:defRPr sz="1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SemiBold"/>
              <a:buNone/>
              <a:defRPr sz="1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SemiBold"/>
              <a:buNone/>
              <a:defRPr sz="1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SemiBold"/>
              <a:buNone/>
              <a:defRPr sz="1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SemiBold"/>
              <a:buNone/>
              <a:defRPr sz="1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SemiBold"/>
              <a:buNone/>
              <a:defRPr sz="1000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844" name="Google Shape;844;p50"/>
          <p:cNvSpPr txBox="1"/>
          <p:nvPr>
            <p:ph idx="24" type="title"/>
          </p:nvPr>
        </p:nvSpPr>
        <p:spPr>
          <a:xfrm>
            <a:off x="7981075" y="3870875"/>
            <a:ext cx="54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845" name="Google Shape;845;p50"/>
          <p:cNvSpPr txBox="1"/>
          <p:nvPr>
            <p:ph idx="25" type="title"/>
          </p:nvPr>
        </p:nvSpPr>
        <p:spPr>
          <a:xfrm>
            <a:off x="7767475" y="4246275"/>
            <a:ext cx="548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846" name="Google Shape;846;p50"/>
          <p:cNvSpPr txBox="1"/>
          <p:nvPr>
            <p:ph idx="26" type="title"/>
          </p:nvPr>
        </p:nvSpPr>
        <p:spPr>
          <a:xfrm>
            <a:off x="5013200" y="825325"/>
            <a:ext cx="548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847" name="Google Shape;847;p50"/>
          <p:cNvSpPr txBox="1"/>
          <p:nvPr>
            <p:ph idx="27" type="title"/>
          </p:nvPr>
        </p:nvSpPr>
        <p:spPr>
          <a:xfrm>
            <a:off x="6868000" y="825325"/>
            <a:ext cx="548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848" name="Google Shape;848;p50"/>
          <p:cNvSpPr txBox="1"/>
          <p:nvPr>
            <p:ph idx="28" type="title"/>
          </p:nvPr>
        </p:nvSpPr>
        <p:spPr>
          <a:xfrm>
            <a:off x="5013200" y="2230525"/>
            <a:ext cx="548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  <p:sp>
        <p:nvSpPr>
          <p:cNvPr id="849" name="Google Shape;849;p50"/>
          <p:cNvSpPr txBox="1"/>
          <p:nvPr>
            <p:ph idx="29" type="title"/>
          </p:nvPr>
        </p:nvSpPr>
        <p:spPr>
          <a:xfrm>
            <a:off x="6868000" y="2230525"/>
            <a:ext cx="548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 SemiBold"/>
              <a:buNone/>
              <a:defRPr sz="1000">
                <a:latin typeface="Lexend SemiBold"/>
                <a:ea typeface="Lexend SemiBold"/>
                <a:cs typeface="Lexend SemiBold"/>
                <a:sym typeface="Lexend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5">
  <p:cSld name="CUSTOM_7">
    <p:bg>
      <p:bgPr>
        <a:solidFill>
          <a:schemeClr val="accent4"/>
        </a:solidFill>
      </p:bgPr>
    </p:bg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51"/>
          <p:cNvSpPr/>
          <p:nvPr/>
        </p:nvSpPr>
        <p:spPr>
          <a:xfrm>
            <a:off x="0" y="3871475"/>
            <a:ext cx="9144000" cy="127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descr="A group of people sit side-by-side while working on their laptops. " id="852" name="Google Shape;852;p51"/>
          <p:cNvPicPr preferRelativeResize="0"/>
          <p:nvPr/>
        </p:nvPicPr>
        <p:blipFill rotWithShape="1">
          <a:blip r:embed="rId2">
            <a:alphaModFix amt="30000"/>
          </a:blip>
          <a:srcRect b="24128" l="311" r="1914" t="54025"/>
          <a:stretch/>
        </p:blipFill>
        <p:spPr>
          <a:xfrm>
            <a:off x="-5475" y="3871525"/>
            <a:ext cx="9144003" cy="12718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53" name="Google Shape;853;p51"/>
          <p:cNvCxnSpPr/>
          <p:nvPr/>
        </p:nvCxnSpPr>
        <p:spPr>
          <a:xfrm>
            <a:off x="-7575" y="3977538"/>
            <a:ext cx="91584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4" name="Google Shape;854;p51"/>
          <p:cNvSpPr txBox="1"/>
          <p:nvPr>
            <p:ph idx="1" type="subTitle"/>
          </p:nvPr>
        </p:nvSpPr>
        <p:spPr>
          <a:xfrm>
            <a:off x="475150" y="1858900"/>
            <a:ext cx="9627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55" name="Google Shape;855;p51"/>
          <p:cNvSpPr txBox="1"/>
          <p:nvPr>
            <p:ph idx="2" type="subTitle"/>
          </p:nvPr>
        </p:nvSpPr>
        <p:spPr>
          <a:xfrm>
            <a:off x="475150" y="2494850"/>
            <a:ext cx="9627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56" name="Google Shape;856;p51"/>
          <p:cNvSpPr txBox="1"/>
          <p:nvPr>
            <p:ph idx="3" type="subTitle"/>
          </p:nvPr>
        </p:nvSpPr>
        <p:spPr>
          <a:xfrm>
            <a:off x="475150" y="3130800"/>
            <a:ext cx="9627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b="1"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Alexandria Black"/>
              <a:buNone/>
              <a:defRPr sz="1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857" name="Google Shape;857;p51"/>
          <p:cNvSpPr txBox="1"/>
          <p:nvPr>
            <p:ph idx="4" type="subTitle"/>
          </p:nvPr>
        </p:nvSpPr>
        <p:spPr>
          <a:xfrm>
            <a:off x="1699175" y="1858900"/>
            <a:ext cx="21606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58" name="Google Shape;858;p51"/>
          <p:cNvSpPr txBox="1"/>
          <p:nvPr>
            <p:ph idx="5" type="subTitle"/>
          </p:nvPr>
        </p:nvSpPr>
        <p:spPr>
          <a:xfrm>
            <a:off x="1699175" y="2494850"/>
            <a:ext cx="21606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59" name="Google Shape;859;p51"/>
          <p:cNvSpPr txBox="1"/>
          <p:nvPr>
            <p:ph idx="6" type="subTitle"/>
          </p:nvPr>
        </p:nvSpPr>
        <p:spPr>
          <a:xfrm>
            <a:off x="1699175" y="3130800"/>
            <a:ext cx="21606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60" name="Google Shape;860;p51"/>
          <p:cNvSpPr txBox="1"/>
          <p:nvPr>
            <p:ph idx="7" type="subTitle"/>
          </p:nvPr>
        </p:nvSpPr>
        <p:spPr>
          <a:xfrm>
            <a:off x="4137575" y="1858900"/>
            <a:ext cx="47145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61" name="Google Shape;861;p51"/>
          <p:cNvSpPr txBox="1"/>
          <p:nvPr>
            <p:ph idx="8" type="subTitle"/>
          </p:nvPr>
        </p:nvSpPr>
        <p:spPr>
          <a:xfrm>
            <a:off x="4137575" y="2494850"/>
            <a:ext cx="47145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62" name="Google Shape;862;p51"/>
          <p:cNvSpPr txBox="1"/>
          <p:nvPr>
            <p:ph idx="9" type="subTitle"/>
          </p:nvPr>
        </p:nvSpPr>
        <p:spPr>
          <a:xfrm>
            <a:off x="4137575" y="3130800"/>
            <a:ext cx="4714500" cy="52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863" name="Google Shape;863;p51"/>
          <p:cNvSpPr txBox="1"/>
          <p:nvPr>
            <p:ph type="ctrTitle"/>
          </p:nvPr>
        </p:nvSpPr>
        <p:spPr>
          <a:xfrm>
            <a:off x="375925" y="304725"/>
            <a:ext cx="3622500" cy="10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grpSp>
        <p:nvGrpSpPr>
          <p:cNvPr id="864" name="Google Shape;864;p51"/>
          <p:cNvGrpSpPr/>
          <p:nvPr/>
        </p:nvGrpSpPr>
        <p:grpSpPr>
          <a:xfrm>
            <a:off x="119650" y="-16394"/>
            <a:ext cx="8904707" cy="123007"/>
            <a:chOff x="18101" y="4907950"/>
            <a:chExt cx="8904707" cy="291900"/>
          </a:xfrm>
        </p:grpSpPr>
        <p:sp>
          <p:nvSpPr>
            <p:cNvPr id="865" name="Google Shape;865;p51"/>
            <p:cNvSpPr/>
            <p:nvPr/>
          </p:nvSpPr>
          <p:spPr>
            <a:xfrm rot="-5400000">
              <a:off x="55052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51"/>
            <p:cNvSpPr/>
            <p:nvPr/>
          </p:nvSpPr>
          <p:spPr>
            <a:xfrm rot="-5400000">
              <a:off x="57350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51"/>
            <p:cNvSpPr/>
            <p:nvPr/>
          </p:nvSpPr>
          <p:spPr>
            <a:xfrm rot="-5400000">
              <a:off x="59690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51"/>
            <p:cNvSpPr/>
            <p:nvPr/>
          </p:nvSpPr>
          <p:spPr>
            <a:xfrm rot="-5400000">
              <a:off x="61989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51"/>
            <p:cNvSpPr/>
            <p:nvPr/>
          </p:nvSpPr>
          <p:spPr>
            <a:xfrm rot="-5400000">
              <a:off x="64370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51"/>
            <p:cNvSpPr/>
            <p:nvPr/>
          </p:nvSpPr>
          <p:spPr>
            <a:xfrm rot="-5400000">
              <a:off x="66669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51"/>
            <p:cNvSpPr/>
            <p:nvPr/>
          </p:nvSpPr>
          <p:spPr>
            <a:xfrm rot="-5400000">
              <a:off x="69009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51"/>
            <p:cNvSpPr/>
            <p:nvPr/>
          </p:nvSpPr>
          <p:spPr>
            <a:xfrm rot="-5400000">
              <a:off x="71307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51"/>
            <p:cNvSpPr/>
            <p:nvPr/>
          </p:nvSpPr>
          <p:spPr>
            <a:xfrm rot="-5400000">
              <a:off x="73647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51"/>
            <p:cNvSpPr/>
            <p:nvPr/>
          </p:nvSpPr>
          <p:spPr>
            <a:xfrm rot="-5400000">
              <a:off x="75987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51"/>
            <p:cNvSpPr/>
            <p:nvPr/>
          </p:nvSpPr>
          <p:spPr>
            <a:xfrm rot="-5400000">
              <a:off x="78285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51"/>
            <p:cNvSpPr/>
            <p:nvPr/>
          </p:nvSpPr>
          <p:spPr>
            <a:xfrm rot="-5400000">
              <a:off x="80667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51"/>
            <p:cNvSpPr/>
            <p:nvPr/>
          </p:nvSpPr>
          <p:spPr>
            <a:xfrm rot="-5400000">
              <a:off x="82965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51"/>
            <p:cNvSpPr/>
            <p:nvPr/>
          </p:nvSpPr>
          <p:spPr>
            <a:xfrm rot="-5400000">
              <a:off x="85202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51"/>
            <p:cNvSpPr/>
            <p:nvPr/>
          </p:nvSpPr>
          <p:spPr>
            <a:xfrm rot="-5400000">
              <a:off x="87456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51"/>
            <p:cNvSpPr/>
            <p:nvPr/>
          </p:nvSpPr>
          <p:spPr>
            <a:xfrm rot="-5400000">
              <a:off x="2064858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51"/>
            <p:cNvSpPr/>
            <p:nvPr/>
          </p:nvSpPr>
          <p:spPr>
            <a:xfrm rot="-5400000">
              <a:off x="229468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51"/>
            <p:cNvSpPr/>
            <p:nvPr/>
          </p:nvSpPr>
          <p:spPr>
            <a:xfrm rot="-5400000">
              <a:off x="2528685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51"/>
            <p:cNvSpPr/>
            <p:nvPr/>
          </p:nvSpPr>
          <p:spPr>
            <a:xfrm rot="-5400000">
              <a:off x="275851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51"/>
            <p:cNvSpPr/>
            <p:nvPr/>
          </p:nvSpPr>
          <p:spPr>
            <a:xfrm rot="-5400000">
              <a:off x="2996674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51"/>
            <p:cNvSpPr/>
            <p:nvPr/>
          </p:nvSpPr>
          <p:spPr>
            <a:xfrm rot="-5400000">
              <a:off x="322650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51"/>
            <p:cNvSpPr/>
            <p:nvPr/>
          </p:nvSpPr>
          <p:spPr>
            <a:xfrm rot="-5400000">
              <a:off x="346050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51"/>
            <p:cNvSpPr/>
            <p:nvPr/>
          </p:nvSpPr>
          <p:spPr>
            <a:xfrm rot="-5400000">
              <a:off x="369032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51"/>
            <p:cNvSpPr/>
            <p:nvPr/>
          </p:nvSpPr>
          <p:spPr>
            <a:xfrm rot="-5400000">
              <a:off x="392434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51"/>
            <p:cNvSpPr/>
            <p:nvPr/>
          </p:nvSpPr>
          <p:spPr>
            <a:xfrm rot="-5400000">
              <a:off x="415834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51"/>
            <p:cNvSpPr/>
            <p:nvPr/>
          </p:nvSpPr>
          <p:spPr>
            <a:xfrm rot="-5400000">
              <a:off x="438816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51"/>
            <p:cNvSpPr/>
            <p:nvPr/>
          </p:nvSpPr>
          <p:spPr>
            <a:xfrm rot="-5400000">
              <a:off x="462633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51"/>
            <p:cNvSpPr/>
            <p:nvPr/>
          </p:nvSpPr>
          <p:spPr>
            <a:xfrm rot="-5400000">
              <a:off x="485615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51"/>
            <p:cNvSpPr/>
            <p:nvPr/>
          </p:nvSpPr>
          <p:spPr>
            <a:xfrm rot="-5400000">
              <a:off x="50798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51"/>
            <p:cNvSpPr/>
            <p:nvPr/>
          </p:nvSpPr>
          <p:spPr>
            <a:xfrm rot="-5400000">
              <a:off x="53052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51"/>
            <p:cNvSpPr/>
            <p:nvPr/>
          </p:nvSpPr>
          <p:spPr>
            <a:xfrm rot="-5400000">
              <a:off x="-94849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51"/>
            <p:cNvSpPr/>
            <p:nvPr/>
          </p:nvSpPr>
          <p:spPr>
            <a:xfrm rot="-5400000">
              <a:off x="13497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51"/>
            <p:cNvSpPr/>
            <p:nvPr/>
          </p:nvSpPr>
          <p:spPr>
            <a:xfrm rot="-5400000">
              <a:off x="368990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1"/>
            <p:cNvSpPr/>
            <p:nvPr/>
          </p:nvSpPr>
          <p:spPr>
            <a:xfrm rot="-5400000">
              <a:off x="60299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1"/>
            <p:cNvSpPr/>
            <p:nvPr/>
          </p:nvSpPr>
          <p:spPr>
            <a:xfrm rot="-5400000">
              <a:off x="83281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51"/>
            <p:cNvSpPr/>
            <p:nvPr/>
          </p:nvSpPr>
          <p:spPr>
            <a:xfrm rot="-5400000">
              <a:off x="1070981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51"/>
            <p:cNvSpPr/>
            <p:nvPr/>
          </p:nvSpPr>
          <p:spPr>
            <a:xfrm rot="-5400000">
              <a:off x="1300807" y="5022700"/>
              <a:ext cx="2883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51"/>
            <p:cNvSpPr/>
            <p:nvPr/>
          </p:nvSpPr>
          <p:spPr>
            <a:xfrm rot="-5400000">
              <a:off x="152445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51"/>
            <p:cNvSpPr/>
            <p:nvPr/>
          </p:nvSpPr>
          <p:spPr>
            <a:xfrm rot="-5400000">
              <a:off x="1749908" y="5022700"/>
              <a:ext cx="291900" cy="62400"/>
            </a:xfrm>
            <a:prstGeom prst="mathMinus">
              <a:avLst>
                <a:gd fmla="val 23520" name="adj1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04" name="Google Shape;904;p51"/>
          <p:cNvCxnSpPr/>
          <p:nvPr/>
        </p:nvCxnSpPr>
        <p:spPr>
          <a:xfrm>
            <a:off x="0" y="88225"/>
            <a:ext cx="91584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05" name="Google Shape;905;p5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6">
  <p:cSld name="CUSTOM_6">
    <p:bg>
      <p:bgPr>
        <a:solidFill>
          <a:schemeClr val="accent4"/>
        </a:solidFill>
      </p:bgPr>
    </p:bg>
    <p:spTree>
      <p:nvGrpSpPr>
        <p:cNvPr id="906" name="Shape 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7" name="Google Shape;907;p52"/>
          <p:cNvGrpSpPr/>
          <p:nvPr/>
        </p:nvGrpSpPr>
        <p:grpSpPr>
          <a:xfrm rot="10800000">
            <a:off x="-22000" y="46550"/>
            <a:ext cx="142800" cy="4914850"/>
            <a:chOff x="-30475" y="94400"/>
            <a:chExt cx="142800" cy="4914850"/>
          </a:xfrm>
        </p:grpSpPr>
        <p:sp>
          <p:nvSpPr>
            <p:cNvPr id="908" name="Google Shape;908;p52"/>
            <p:cNvSpPr/>
            <p:nvPr/>
          </p:nvSpPr>
          <p:spPr>
            <a:xfrm>
              <a:off x="-29595" y="9440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52"/>
            <p:cNvSpPr/>
            <p:nvPr/>
          </p:nvSpPr>
          <p:spPr>
            <a:xfrm>
              <a:off x="-29595" y="324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52"/>
            <p:cNvSpPr/>
            <p:nvPr/>
          </p:nvSpPr>
          <p:spPr>
            <a:xfrm>
              <a:off x="-29595" y="558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52"/>
            <p:cNvSpPr/>
            <p:nvPr/>
          </p:nvSpPr>
          <p:spPr>
            <a:xfrm>
              <a:off x="-29595" y="78805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52"/>
            <p:cNvSpPr/>
            <p:nvPr/>
          </p:nvSpPr>
          <p:spPr>
            <a:xfrm>
              <a:off x="-29595" y="102621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52"/>
            <p:cNvSpPr/>
            <p:nvPr/>
          </p:nvSpPr>
          <p:spPr>
            <a:xfrm>
              <a:off x="-29595" y="125604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52"/>
            <p:cNvSpPr/>
            <p:nvPr/>
          </p:nvSpPr>
          <p:spPr>
            <a:xfrm>
              <a:off x="-29595" y="149004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52"/>
            <p:cNvSpPr/>
            <p:nvPr/>
          </p:nvSpPr>
          <p:spPr>
            <a:xfrm>
              <a:off x="-29595" y="171986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52"/>
            <p:cNvSpPr/>
            <p:nvPr/>
          </p:nvSpPr>
          <p:spPr>
            <a:xfrm>
              <a:off x="-29595" y="1953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52"/>
            <p:cNvSpPr/>
            <p:nvPr/>
          </p:nvSpPr>
          <p:spPr>
            <a:xfrm>
              <a:off x="-29595" y="2187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52"/>
            <p:cNvSpPr/>
            <p:nvPr/>
          </p:nvSpPr>
          <p:spPr>
            <a:xfrm>
              <a:off x="-29595" y="241770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52"/>
            <p:cNvSpPr/>
            <p:nvPr/>
          </p:nvSpPr>
          <p:spPr>
            <a:xfrm>
              <a:off x="-29595" y="2655869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52"/>
            <p:cNvSpPr/>
            <p:nvPr/>
          </p:nvSpPr>
          <p:spPr>
            <a:xfrm>
              <a:off x="-29595" y="288569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52"/>
            <p:cNvSpPr/>
            <p:nvPr/>
          </p:nvSpPr>
          <p:spPr>
            <a:xfrm>
              <a:off x="-30475" y="311114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52"/>
            <p:cNvSpPr/>
            <p:nvPr/>
          </p:nvSpPr>
          <p:spPr>
            <a:xfrm>
              <a:off x="-30475" y="333659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52"/>
            <p:cNvSpPr/>
            <p:nvPr/>
          </p:nvSpPr>
          <p:spPr>
            <a:xfrm>
              <a:off x="-29595" y="355119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52"/>
            <p:cNvSpPr/>
            <p:nvPr/>
          </p:nvSpPr>
          <p:spPr>
            <a:xfrm>
              <a:off x="-29595" y="378102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52"/>
            <p:cNvSpPr/>
            <p:nvPr/>
          </p:nvSpPr>
          <p:spPr>
            <a:xfrm>
              <a:off x="-29595" y="401918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52"/>
            <p:cNvSpPr/>
            <p:nvPr/>
          </p:nvSpPr>
          <p:spPr>
            <a:xfrm>
              <a:off x="-29595" y="4249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52"/>
            <p:cNvSpPr/>
            <p:nvPr/>
          </p:nvSpPr>
          <p:spPr>
            <a:xfrm>
              <a:off x="-29595" y="4483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52"/>
            <p:cNvSpPr/>
            <p:nvPr/>
          </p:nvSpPr>
          <p:spPr>
            <a:xfrm>
              <a:off x="-29595" y="471283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52"/>
            <p:cNvSpPr/>
            <p:nvPr/>
          </p:nvSpPr>
          <p:spPr>
            <a:xfrm>
              <a:off x="-29595" y="494685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930" name="Google Shape;930;p52"/>
          <p:cNvCxnSpPr/>
          <p:nvPr/>
        </p:nvCxnSpPr>
        <p:spPr>
          <a:xfrm>
            <a:off x="106425" y="-3175"/>
            <a:ext cx="0" cy="51468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descr="Two businessmen shake hand while their colleagues look on. " id="931" name="Google Shape;931;p52"/>
          <p:cNvPicPr preferRelativeResize="0"/>
          <p:nvPr/>
        </p:nvPicPr>
        <p:blipFill rotWithShape="1">
          <a:blip r:embed="rId2">
            <a:alphaModFix/>
          </a:blip>
          <a:srcRect b="19633" l="3775" r="5677" t="53411"/>
          <a:stretch/>
        </p:blipFill>
        <p:spPr>
          <a:xfrm>
            <a:off x="0" y="3326400"/>
            <a:ext cx="9143997" cy="1817098"/>
          </a:xfrm>
          <a:prstGeom prst="rect">
            <a:avLst/>
          </a:prstGeom>
          <a:noFill/>
          <a:ln>
            <a:noFill/>
          </a:ln>
        </p:spPr>
      </p:pic>
      <p:sp>
        <p:nvSpPr>
          <p:cNvPr id="932" name="Google Shape;932;p52"/>
          <p:cNvSpPr txBox="1"/>
          <p:nvPr>
            <p:ph idx="1" type="subTitle"/>
          </p:nvPr>
        </p:nvSpPr>
        <p:spPr>
          <a:xfrm>
            <a:off x="385050" y="2906100"/>
            <a:ext cx="4026900" cy="33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Font typeface="Lexend"/>
              <a:buNone/>
              <a:defRPr sz="1000"/>
            </a:lvl9pPr>
          </a:lstStyle>
          <a:p/>
        </p:txBody>
      </p:sp>
      <p:sp>
        <p:nvSpPr>
          <p:cNvPr id="933" name="Google Shape;933;p52"/>
          <p:cNvSpPr txBox="1"/>
          <p:nvPr>
            <p:ph type="ctrTitle"/>
          </p:nvPr>
        </p:nvSpPr>
        <p:spPr>
          <a:xfrm>
            <a:off x="375925" y="304725"/>
            <a:ext cx="5022300" cy="6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lexandria Black"/>
              <a:buNone/>
              <a:defRPr sz="24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934" name="Google Shape;934;p5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7">
  <p:cSld name="CUSTOM_5">
    <p:bg>
      <p:bgPr>
        <a:solidFill>
          <a:schemeClr val="dk1"/>
        </a:solidFill>
      </p:bgPr>
    </p:bg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p53"/>
          <p:cNvSpPr txBox="1"/>
          <p:nvPr>
            <p:ph idx="1" type="subTitle"/>
          </p:nvPr>
        </p:nvSpPr>
        <p:spPr>
          <a:xfrm>
            <a:off x="385050" y="2057350"/>
            <a:ext cx="2987100" cy="2682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exend Light"/>
              <a:buNone/>
              <a:defRPr sz="14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None/>
              <a:defRPr sz="15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None/>
              <a:defRPr sz="15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None/>
              <a:defRPr sz="15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None/>
              <a:defRPr sz="15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None/>
              <a:defRPr sz="15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None/>
              <a:defRPr sz="15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None/>
              <a:defRPr sz="15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7" name="Google Shape;937;p53"/>
          <p:cNvSpPr txBox="1"/>
          <p:nvPr>
            <p:ph type="ctrTitle"/>
          </p:nvPr>
        </p:nvSpPr>
        <p:spPr>
          <a:xfrm>
            <a:off x="375925" y="304725"/>
            <a:ext cx="3622500" cy="14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938" name="Google Shape;938;p53"/>
          <p:cNvSpPr/>
          <p:nvPr>
            <p:ph idx="2" type="pic"/>
          </p:nvPr>
        </p:nvSpPr>
        <p:spPr>
          <a:xfrm>
            <a:off x="4054400" y="482600"/>
            <a:ext cx="2383200" cy="31098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939" name="Google Shape;939;p53"/>
          <p:cNvSpPr/>
          <p:nvPr>
            <p:ph idx="3" type="pic"/>
          </p:nvPr>
        </p:nvSpPr>
        <p:spPr>
          <a:xfrm>
            <a:off x="6558075" y="482600"/>
            <a:ext cx="2383200" cy="3109800"/>
          </a:xfrm>
          <a:prstGeom prst="roundRect">
            <a:avLst>
              <a:gd fmla="val 0" name="adj"/>
            </a:avLst>
          </a:prstGeom>
          <a:noFill/>
          <a:ln>
            <a:noFill/>
          </a:ln>
        </p:spPr>
      </p:sp>
      <p:sp>
        <p:nvSpPr>
          <p:cNvPr id="940" name="Google Shape;940;p5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41" name="Google Shape;941;p53"/>
          <p:cNvSpPr txBox="1"/>
          <p:nvPr>
            <p:ph idx="4" type="subTitle"/>
          </p:nvPr>
        </p:nvSpPr>
        <p:spPr>
          <a:xfrm>
            <a:off x="4054400" y="3758225"/>
            <a:ext cx="2383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2" name="Google Shape;942;p53"/>
          <p:cNvSpPr txBox="1"/>
          <p:nvPr>
            <p:ph idx="5" type="subTitle"/>
          </p:nvPr>
        </p:nvSpPr>
        <p:spPr>
          <a:xfrm>
            <a:off x="6558075" y="3758225"/>
            <a:ext cx="2383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exend ExtraLight"/>
              <a:buNone/>
              <a:defRPr sz="1000">
                <a:solidFill>
                  <a:schemeClr val="lt1"/>
                </a:solidFill>
                <a:latin typeface="Lexend ExtraLight"/>
                <a:ea typeface="Lexend ExtraLight"/>
                <a:cs typeface="Lexend ExtraLight"/>
                <a:sym typeface="Lexend Extra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238">
          <p15:clr>
            <a:srgbClr val="E4696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8">
  <p:cSld name="CUSTOM_4_1">
    <p:bg>
      <p:bgPr>
        <a:solidFill>
          <a:schemeClr val="dk1"/>
        </a:solidFill>
      </p:bgPr>
    </p:bg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p54"/>
          <p:cNvSpPr/>
          <p:nvPr/>
        </p:nvSpPr>
        <p:spPr>
          <a:xfrm>
            <a:off x="7416950" y="-125"/>
            <a:ext cx="1541100" cy="5143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grpSp>
        <p:nvGrpSpPr>
          <p:cNvPr id="945" name="Google Shape;945;p54"/>
          <p:cNvGrpSpPr/>
          <p:nvPr/>
        </p:nvGrpSpPr>
        <p:grpSpPr>
          <a:xfrm rot="10800000">
            <a:off x="-31701" y="92000"/>
            <a:ext cx="219426" cy="4914850"/>
            <a:chOff x="-30475" y="94400"/>
            <a:chExt cx="142800" cy="4914850"/>
          </a:xfrm>
        </p:grpSpPr>
        <p:sp>
          <p:nvSpPr>
            <p:cNvPr id="946" name="Google Shape;946;p54"/>
            <p:cNvSpPr/>
            <p:nvPr/>
          </p:nvSpPr>
          <p:spPr>
            <a:xfrm>
              <a:off x="-29595" y="9440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47" name="Google Shape;947;p54"/>
            <p:cNvSpPr/>
            <p:nvPr/>
          </p:nvSpPr>
          <p:spPr>
            <a:xfrm>
              <a:off x="-29595" y="324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48" name="Google Shape;948;p54"/>
            <p:cNvSpPr/>
            <p:nvPr/>
          </p:nvSpPr>
          <p:spPr>
            <a:xfrm>
              <a:off x="-29595" y="55822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49" name="Google Shape;949;p54"/>
            <p:cNvSpPr/>
            <p:nvPr/>
          </p:nvSpPr>
          <p:spPr>
            <a:xfrm>
              <a:off x="-29595" y="78805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0" name="Google Shape;950;p54"/>
            <p:cNvSpPr/>
            <p:nvPr/>
          </p:nvSpPr>
          <p:spPr>
            <a:xfrm>
              <a:off x="-29595" y="102621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1" name="Google Shape;951;p54"/>
            <p:cNvSpPr/>
            <p:nvPr/>
          </p:nvSpPr>
          <p:spPr>
            <a:xfrm>
              <a:off x="-29595" y="125604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2" name="Google Shape;952;p54"/>
            <p:cNvSpPr/>
            <p:nvPr/>
          </p:nvSpPr>
          <p:spPr>
            <a:xfrm>
              <a:off x="-29595" y="149004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3" name="Google Shape;953;p54"/>
            <p:cNvSpPr/>
            <p:nvPr/>
          </p:nvSpPr>
          <p:spPr>
            <a:xfrm>
              <a:off x="-29595" y="171986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4" name="Google Shape;954;p54"/>
            <p:cNvSpPr/>
            <p:nvPr/>
          </p:nvSpPr>
          <p:spPr>
            <a:xfrm>
              <a:off x="-29595" y="1953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5" name="Google Shape;955;p54"/>
            <p:cNvSpPr/>
            <p:nvPr/>
          </p:nvSpPr>
          <p:spPr>
            <a:xfrm>
              <a:off x="-29595" y="218788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6" name="Google Shape;956;p54"/>
            <p:cNvSpPr/>
            <p:nvPr/>
          </p:nvSpPr>
          <p:spPr>
            <a:xfrm>
              <a:off x="-29595" y="2417706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7" name="Google Shape;957;p54"/>
            <p:cNvSpPr/>
            <p:nvPr/>
          </p:nvSpPr>
          <p:spPr>
            <a:xfrm>
              <a:off x="-29595" y="2655869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8" name="Google Shape;958;p54"/>
            <p:cNvSpPr/>
            <p:nvPr/>
          </p:nvSpPr>
          <p:spPr>
            <a:xfrm>
              <a:off x="-29595" y="288569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59" name="Google Shape;959;p54"/>
            <p:cNvSpPr/>
            <p:nvPr/>
          </p:nvSpPr>
          <p:spPr>
            <a:xfrm>
              <a:off x="-30475" y="311114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60" name="Google Shape;960;p54"/>
            <p:cNvSpPr/>
            <p:nvPr/>
          </p:nvSpPr>
          <p:spPr>
            <a:xfrm>
              <a:off x="-30475" y="3336595"/>
              <a:ext cx="1428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61" name="Google Shape;961;p54"/>
            <p:cNvSpPr/>
            <p:nvPr/>
          </p:nvSpPr>
          <p:spPr>
            <a:xfrm>
              <a:off x="-29595" y="355119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62" name="Google Shape;962;p54"/>
            <p:cNvSpPr/>
            <p:nvPr/>
          </p:nvSpPr>
          <p:spPr>
            <a:xfrm>
              <a:off x="-29595" y="3781022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63" name="Google Shape;963;p54"/>
            <p:cNvSpPr/>
            <p:nvPr/>
          </p:nvSpPr>
          <p:spPr>
            <a:xfrm>
              <a:off x="-29595" y="4019185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64" name="Google Shape;964;p54"/>
            <p:cNvSpPr/>
            <p:nvPr/>
          </p:nvSpPr>
          <p:spPr>
            <a:xfrm>
              <a:off x="-29595" y="4249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65" name="Google Shape;965;p54"/>
            <p:cNvSpPr/>
            <p:nvPr/>
          </p:nvSpPr>
          <p:spPr>
            <a:xfrm>
              <a:off x="-29595" y="4483011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66" name="Google Shape;966;p54"/>
            <p:cNvSpPr/>
            <p:nvPr/>
          </p:nvSpPr>
          <p:spPr>
            <a:xfrm>
              <a:off x="-29595" y="4712837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  <p:sp>
          <p:nvSpPr>
            <p:cNvPr id="967" name="Google Shape;967;p54"/>
            <p:cNvSpPr/>
            <p:nvPr/>
          </p:nvSpPr>
          <p:spPr>
            <a:xfrm>
              <a:off x="-29595" y="4946850"/>
              <a:ext cx="141000" cy="62400"/>
            </a:xfrm>
            <a:prstGeom prst="mathMinus">
              <a:avLst>
                <a:gd fmla="val 23520" name="adj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endParaRPr>
            </a:p>
          </p:txBody>
        </p:sp>
      </p:grpSp>
      <p:cxnSp>
        <p:nvCxnSpPr>
          <p:cNvPr id="968" name="Google Shape;968;p54"/>
          <p:cNvCxnSpPr/>
          <p:nvPr/>
        </p:nvCxnSpPr>
        <p:spPr>
          <a:xfrm>
            <a:off x="164300" y="2400"/>
            <a:ext cx="0" cy="5138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69" name="Google Shape;969;p54"/>
          <p:cNvSpPr txBox="1"/>
          <p:nvPr>
            <p:ph idx="1" type="subTitle"/>
          </p:nvPr>
        </p:nvSpPr>
        <p:spPr>
          <a:xfrm>
            <a:off x="385050" y="2285375"/>
            <a:ext cx="2948400" cy="251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exend Light"/>
              <a:buNone/>
              <a:defRPr sz="15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Light"/>
              <a:buNone/>
              <a:defRPr sz="2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Light"/>
              <a:buNone/>
              <a:defRPr sz="2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Light"/>
              <a:buNone/>
              <a:defRPr sz="2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Light"/>
              <a:buNone/>
              <a:defRPr sz="2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Light"/>
              <a:buNone/>
              <a:defRPr sz="2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Light"/>
              <a:buNone/>
              <a:defRPr sz="2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Light"/>
              <a:buNone/>
              <a:defRPr sz="2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exend Light"/>
              <a:buNone/>
              <a:defRPr sz="28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70" name="Google Shape;970;p54"/>
          <p:cNvSpPr txBox="1"/>
          <p:nvPr>
            <p:ph idx="2" type="subTitle"/>
          </p:nvPr>
        </p:nvSpPr>
        <p:spPr>
          <a:xfrm>
            <a:off x="5305338" y="1146375"/>
            <a:ext cx="14796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1" name="Google Shape;971;p54"/>
          <p:cNvSpPr txBox="1"/>
          <p:nvPr>
            <p:ph idx="3" type="subTitle"/>
          </p:nvPr>
        </p:nvSpPr>
        <p:spPr>
          <a:xfrm>
            <a:off x="5305338" y="1409625"/>
            <a:ext cx="14796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72" name="Google Shape;972;p54"/>
          <p:cNvSpPr txBox="1"/>
          <p:nvPr>
            <p:ph idx="4" type="subTitle"/>
          </p:nvPr>
        </p:nvSpPr>
        <p:spPr>
          <a:xfrm>
            <a:off x="5305338" y="1676900"/>
            <a:ext cx="14796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73" name="Google Shape;973;p54"/>
          <p:cNvSpPr txBox="1"/>
          <p:nvPr>
            <p:ph idx="5" type="subTitle"/>
          </p:nvPr>
        </p:nvSpPr>
        <p:spPr>
          <a:xfrm>
            <a:off x="7236700" y="1144375"/>
            <a:ext cx="14367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4" name="Google Shape;974;p54"/>
          <p:cNvSpPr txBox="1"/>
          <p:nvPr>
            <p:ph idx="6" type="subTitle"/>
          </p:nvPr>
        </p:nvSpPr>
        <p:spPr>
          <a:xfrm>
            <a:off x="7236700" y="1407625"/>
            <a:ext cx="14367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75" name="Google Shape;975;p54"/>
          <p:cNvSpPr txBox="1"/>
          <p:nvPr>
            <p:ph idx="7" type="subTitle"/>
          </p:nvPr>
        </p:nvSpPr>
        <p:spPr>
          <a:xfrm>
            <a:off x="7236700" y="1674900"/>
            <a:ext cx="14367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76" name="Google Shape;976;p54"/>
          <p:cNvSpPr txBox="1"/>
          <p:nvPr>
            <p:ph idx="8" type="subTitle"/>
          </p:nvPr>
        </p:nvSpPr>
        <p:spPr>
          <a:xfrm>
            <a:off x="5305338" y="2275450"/>
            <a:ext cx="14796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7" name="Google Shape;977;p54"/>
          <p:cNvSpPr txBox="1"/>
          <p:nvPr>
            <p:ph idx="9" type="subTitle"/>
          </p:nvPr>
        </p:nvSpPr>
        <p:spPr>
          <a:xfrm>
            <a:off x="5305338" y="2614900"/>
            <a:ext cx="14796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78" name="Google Shape;978;p54"/>
          <p:cNvSpPr txBox="1"/>
          <p:nvPr>
            <p:ph idx="13" type="subTitle"/>
          </p:nvPr>
        </p:nvSpPr>
        <p:spPr>
          <a:xfrm>
            <a:off x="5305338" y="3034575"/>
            <a:ext cx="14796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79" name="Google Shape;979;p54"/>
          <p:cNvSpPr txBox="1"/>
          <p:nvPr>
            <p:ph idx="14" type="subTitle"/>
          </p:nvPr>
        </p:nvSpPr>
        <p:spPr>
          <a:xfrm>
            <a:off x="7236700" y="2273450"/>
            <a:ext cx="14367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None/>
              <a:defRPr b="1"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0" name="Google Shape;980;p54"/>
          <p:cNvSpPr txBox="1"/>
          <p:nvPr>
            <p:ph idx="15" type="subTitle"/>
          </p:nvPr>
        </p:nvSpPr>
        <p:spPr>
          <a:xfrm>
            <a:off x="7236700" y="2612900"/>
            <a:ext cx="14367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81" name="Google Shape;981;p54"/>
          <p:cNvSpPr txBox="1"/>
          <p:nvPr>
            <p:ph idx="16" type="subTitle"/>
          </p:nvPr>
        </p:nvSpPr>
        <p:spPr>
          <a:xfrm>
            <a:off x="7236700" y="3032575"/>
            <a:ext cx="14367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82" name="Google Shape;982;p54"/>
          <p:cNvSpPr txBox="1"/>
          <p:nvPr>
            <p:ph idx="17" type="subTitle"/>
          </p:nvPr>
        </p:nvSpPr>
        <p:spPr>
          <a:xfrm>
            <a:off x="5305338" y="4310313"/>
            <a:ext cx="14796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83" name="Google Shape;983;p54"/>
          <p:cNvSpPr txBox="1"/>
          <p:nvPr>
            <p:ph idx="18" type="subTitle"/>
          </p:nvPr>
        </p:nvSpPr>
        <p:spPr>
          <a:xfrm>
            <a:off x="7236700" y="4308313"/>
            <a:ext cx="14367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84" name="Google Shape;984;p54"/>
          <p:cNvSpPr txBox="1"/>
          <p:nvPr>
            <p:ph idx="19" type="subTitle"/>
          </p:nvPr>
        </p:nvSpPr>
        <p:spPr>
          <a:xfrm>
            <a:off x="5305338" y="3618488"/>
            <a:ext cx="14796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85" name="Google Shape;985;p54"/>
          <p:cNvSpPr txBox="1"/>
          <p:nvPr>
            <p:ph idx="20" type="subTitle"/>
          </p:nvPr>
        </p:nvSpPr>
        <p:spPr>
          <a:xfrm>
            <a:off x="7236700" y="3616488"/>
            <a:ext cx="1436700" cy="26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0000" lIns="91425" spcFirstLastPara="1" rIns="91425" wrap="square" tIns="90000">
            <a:normAutofit/>
          </a:bodyPr>
          <a:lstStyle>
            <a:lvl1pPr lv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lvl="2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lvl="3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lvl="4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lvl="5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lvl="6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lvl="7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lvl="8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 Light"/>
              <a:buNone/>
              <a:defRPr sz="1200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/>
        </p:txBody>
      </p:sp>
      <p:sp>
        <p:nvSpPr>
          <p:cNvPr id="986" name="Google Shape;986;p54"/>
          <p:cNvSpPr txBox="1"/>
          <p:nvPr>
            <p:ph type="ctrTitle"/>
          </p:nvPr>
        </p:nvSpPr>
        <p:spPr>
          <a:xfrm>
            <a:off x="375925" y="304725"/>
            <a:ext cx="3622500" cy="302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lexandria Black"/>
              <a:buNone/>
              <a:defRPr sz="2400">
                <a:solidFill>
                  <a:schemeClr val="lt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987" name="Google Shape;987;p5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9">
  <p:cSld name="CUSTOM_2_1">
    <p:bg>
      <p:bgPr>
        <a:solidFill>
          <a:schemeClr val="accent4"/>
        </a:solidFill>
      </p:bgPr>
    </p:bg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9" name="Google Shape;989;p55"/>
          <p:cNvCxnSpPr/>
          <p:nvPr/>
        </p:nvCxnSpPr>
        <p:spPr>
          <a:xfrm>
            <a:off x="94375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990" name="Google Shape;990;p55"/>
          <p:cNvCxnSpPr/>
          <p:nvPr/>
        </p:nvCxnSpPr>
        <p:spPr>
          <a:xfrm>
            <a:off x="14765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991" name="Google Shape;991;p55"/>
          <p:cNvSpPr txBox="1"/>
          <p:nvPr>
            <p:ph idx="1" type="subTitle"/>
          </p:nvPr>
        </p:nvSpPr>
        <p:spPr>
          <a:xfrm>
            <a:off x="3242825" y="1447075"/>
            <a:ext cx="39399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None/>
              <a:defRPr sz="14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9pPr>
          </a:lstStyle>
          <a:p/>
        </p:txBody>
      </p:sp>
      <p:sp>
        <p:nvSpPr>
          <p:cNvPr id="992" name="Google Shape;992;p55"/>
          <p:cNvSpPr txBox="1"/>
          <p:nvPr>
            <p:ph idx="2" type="subTitle"/>
          </p:nvPr>
        </p:nvSpPr>
        <p:spPr>
          <a:xfrm>
            <a:off x="3242825" y="2580775"/>
            <a:ext cx="39399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None/>
              <a:defRPr sz="14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9pPr>
          </a:lstStyle>
          <a:p/>
        </p:txBody>
      </p:sp>
      <p:sp>
        <p:nvSpPr>
          <p:cNvPr id="993" name="Google Shape;993;p55"/>
          <p:cNvSpPr txBox="1"/>
          <p:nvPr>
            <p:ph idx="3" type="subTitle"/>
          </p:nvPr>
        </p:nvSpPr>
        <p:spPr>
          <a:xfrm>
            <a:off x="3242825" y="3687775"/>
            <a:ext cx="39399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 Light"/>
              <a:buNone/>
              <a:defRPr sz="1400">
                <a:latin typeface="Lexend Light"/>
                <a:ea typeface="Lexend Light"/>
                <a:cs typeface="Lexend Light"/>
                <a:sym typeface="Lexend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Lexend"/>
              <a:buNone/>
              <a:defRPr/>
            </a:lvl9pPr>
          </a:lstStyle>
          <a:p/>
        </p:txBody>
      </p:sp>
      <p:sp>
        <p:nvSpPr>
          <p:cNvPr id="994" name="Google Shape;994;p55"/>
          <p:cNvSpPr txBox="1"/>
          <p:nvPr>
            <p:ph idx="4" type="subTitle"/>
          </p:nvPr>
        </p:nvSpPr>
        <p:spPr>
          <a:xfrm>
            <a:off x="458150" y="1509475"/>
            <a:ext cx="2077500" cy="113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9pPr>
          </a:lstStyle>
          <a:p/>
        </p:txBody>
      </p:sp>
      <p:sp>
        <p:nvSpPr>
          <p:cNvPr id="995" name="Google Shape;995;p55"/>
          <p:cNvSpPr txBox="1"/>
          <p:nvPr>
            <p:ph idx="5" type="subTitle"/>
          </p:nvPr>
        </p:nvSpPr>
        <p:spPr>
          <a:xfrm>
            <a:off x="458150" y="2643175"/>
            <a:ext cx="20775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9pPr>
          </a:lstStyle>
          <a:p/>
        </p:txBody>
      </p:sp>
      <p:sp>
        <p:nvSpPr>
          <p:cNvPr id="996" name="Google Shape;996;p55"/>
          <p:cNvSpPr txBox="1"/>
          <p:nvPr>
            <p:ph idx="6" type="subTitle"/>
          </p:nvPr>
        </p:nvSpPr>
        <p:spPr>
          <a:xfrm>
            <a:off x="458150" y="3750175"/>
            <a:ext cx="2077500" cy="110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91425" spcFirstLastPara="1" rIns="91425" wrap="square" tIns="0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Font typeface="Alexandria Light"/>
              <a:buNone/>
              <a:defRPr sz="2800">
                <a:latin typeface="Alexandria Light"/>
                <a:ea typeface="Alexandria Light"/>
                <a:cs typeface="Alexandria Light"/>
                <a:sym typeface="Alexandria Light"/>
              </a:defRPr>
            </a:lvl9pPr>
          </a:lstStyle>
          <a:p/>
        </p:txBody>
      </p:sp>
      <p:sp>
        <p:nvSpPr>
          <p:cNvPr id="997" name="Google Shape;997;p55"/>
          <p:cNvSpPr txBox="1"/>
          <p:nvPr>
            <p:ph type="ctrTitle"/>
          </p:nvPr>
        </p:nvSpPr>
        <p:spPr>
          <a:xfrm>
            <a:off x="458150" y="194250"/>
            <a:ext cx="6011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Alexandria Black"/>
              <a:buNone/>
              <a:defRPr sz="4000">
                <a:latin typeface="Alexandria Black"/>
                <a:ea typeface="Alexandria Black"/>
                <a:cs typeface="Alexandria Black"/>
                <a:sym typeface="Alexandria Black"/>
              </a:defRPr>
            </a:lvl9pPr>
          </a:lstStyle>
          <a:p/>
        </p:txBody>
      </p:sp>
      <p:sp>
        <p:nvSpPr>
          <p:cNvPr id="998" name="Google Shape;998;p5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lt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999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5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01" name="Google Shape;1001;p5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002" name="Shape 1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" name="Google Shape;1003;p5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004" name="Shape 10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Google Shape;1005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6" name="Google Shape;1006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1007" name="Shape 10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" name="Google Shape;1008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09" name="Google Shape;1009;p5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10" name="Google Shape;1010;p5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011" name="Shape 1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2" name="Google Shape;1012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1013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p6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15" name="Google Shape;1015;p6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6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018" name="Shape 1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" name="Google Shape;1019;p6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020" name="Google Shape;1020;p6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021" name="Google Shape;1021;p6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022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6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26" name="Google Shape;1026;p6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028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67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0" name="Google Shape;1030;p67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1" name="Google Shape;1031;p67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2" name="Google Shape;1032;p67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3" name="Google Shape;1033;p67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4" name="Google Shape;1034;p67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35" name="Google Shape;1035;p67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1036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38" name="Google Shape;1038;p68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39" name="Google Shape;1039;p68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p69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42" name="Google Shape;1042;p69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43" name="Google Shape;1043;p69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44" name="Google Shape;1044;p69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45" name="Google Shape;1045;p69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1046" name="Shape 10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70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48" name="Google Shape;1048;p70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49" name="Google Shape;1049;p70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50" name="Google Shape;1050;p70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51" name="Google Shape;1051;p70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52" name="Google Shape;1052;p70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53" name="Google Shape;1053;p70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1054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p71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6" name="Google Shape;1056;p71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7" name="Google Shape;1057;p71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8" name="Google Shape;1058;p71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059" name="Google Shape;1059;p71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60" name="Google Shape;1060;p71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61" name="Google Shape;1061;p71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62" name="Google Shape;1062;p71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063" name="Google Shape;1063;p71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2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1064" name="Shape 1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5" name="Google Shape;1065;p7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66" name="Google Shape;1066;p72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1067" name="Shape 10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8" name="Google Shape;1068;p73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69" name="Google Shape;1069;p73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70" name="Google Shape;1070;p73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071" name="Google Shape;1071;p73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2" name="Google Shape;1072;p7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3" name="Google Shape;1073;p73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74" name="Google Shape;1074;p73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1075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p74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77" name="Google Shape;1077;p74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78" name="Google Shape;1078;p74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79" name="Google Shape;1079;p74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0" name="Google Shape;1080;p74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081" name="Google Shape;1081;p74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82" name="Google Shape;1082;p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83" name="Google Shape;1083;p74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4" name="Google Shape;1084;p74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5" name="Google Shape;1085;p74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086" name="Shape 10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7" name="Google Shape;1087;p75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088" name="Shape 1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9" name="Google Shape;1089;p76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0" name="Google Shape;1090;p76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1" name="Google Shape;1091;p76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2" name="Google Shape;1092;p76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3" name="Google Shape;1093;p76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4" name="Google Shape;1094;p76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5" name="Google Shape;1095;p76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96" name="Google Shape;1096;p76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7" name="Google Shape;1097;p76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8" name="Google Shape;1098;p76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2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2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54" Type="http://schemas.openxmlformats.org/officeDocument/2006/relationships/theme" Target="../theme/theme3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649E8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 Black"/>
              <a:buNone/>
              <a:defRPr b="0" i="0" sz="2800" u="none" cap="none" strike="noStrike">
                <a:solidFill>
                  <a:schemeClr val="dk1"/>
                </a:solidFill>
                <a:latin typeface="Alexandria Black"/>
                <a:ea typeface="Alexandria Black"/>
                <a:cs typeface="Alexandria Black"/>
                <a:sym typeface="Alexandria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"/>
              <a:buNone/>
              <a:defRPr b="0" i="0" sz="2800" u="none" cap="none" strike="noStrike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"/>
              <a:buNone/>
              <a:defRPr b="0" i="0" sz="2800" u="none" cap="none" strike="noStrike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"/>
              <a:buNone/>
              <a:defRPr b="0" i="0" sz="2800" u="none" cap="none" strike="noStrike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"/>
              <a:buNone/>
              <a:defRPr b="0" i="0" sz="2800" u="none" cap="none" strike="noStrike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"/>
              <a:buNone/>
              <a:defRPr b="0" i="0" sz="2800" u="none" cap="none" strike="noStrike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"/>
              <a:buNone/>
              <a:defRPr b="0" i="0" sz="2800" u="none" cap="none" strike="noStrike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"/>
              <a:buNone/>
              <a:defRPr b="0" i="0" sz="2800" u="none" cap="none" strike="noStrike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lexandria"/>
              <a:buNone/>
              <a:defRPr b="0" i="0" sz="2800" u="none" cap="none" strike="noStrike">
                <a:solidFill>
                  <a:schemeClr val="dk1"/>
                </a:solidFill>
                <a:latin typeface="Alexandria"/>
                <a:ea typeface="Alexandria"/>
                <a:cs typeface="Alexandria"/>
                <a:sym typeface="Alexandri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906500"/>
            <a:ext cx="8520600" cy="24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exend"/>
              <a:buChar char="●"/>
              <a:defRPr b="0" i="0" sz="18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○"/>
              <a:def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■"/>
              <a:def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  <a:def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○"/>
              <a:def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■"/>
              <a:def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●"/>
              <a:def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○"/>
              <a:def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"/>
              <a:buChar char="■"/>
              <a:defRPr b="0" i="0" sz="1400" u="none" cap="none" strike="noStrike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8" r:id="rId48"/>
    <p:sldLayoutId id="2147483709" r:id="rId49"/>
    <p:sldLayoutId id="2147483710" r:id="rId50"/>
    <p:sldLayoutId id="2147483711" r:id="rId51"/>
    <p:sldLayoutId id="2147483712" r:id="rId52"/>
    <p:sldLayoutId id="2147483713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Relationship Id="rId4" Type="http://schemas.openxmlformats.org/officeDocument/2006/relationships/image" Target="../media/image13.jpg"/><Relationship Id="rId5" Type="http://schemas.openxmlformats.org/officeDocument/2006/relationships/image" Target="../media/image1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49E8F"/>
        </a:solidFill>
      </p:bgPr>
    </p:bg>
    <p:spTree>
      <p:nvGrpSpPr>
        <p:cNvPr id="1102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2"/>
          <p:cNvSpPr txBox="1"/>
          <p:nvPr>
            <p:ph type="ctrTitle"/>
          </p:nvPr>
        </p:nvSpPr>
        <p:spPr>
          <a:xfrm>
            <a:off x="173275" y="4180150"/>
            <a:ext cx="43725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900"/>
              <a:t>HIVEMIN(e)d</a:t>
            </a:r>
            <a:endParaRPr sz="3900"/>
          </a:p>
        </p:txBody>
      </p:sp>
      <p:sp>
        <p:nvSpPr>
          <p:cNvPr id="1104" name="Google Shape;1104;p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49E8F"/>
        </a:solidFill>
      </p:bgPr>
    </p:bg>
    <p:spTree>
      <p:nvGrpSpPr>
        <p:cNvPr id="1108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3"/>
          <p:cNvSpPr txBox="1"/>
          <p:nvPr>
            <p:ph type="title"/>
          </p:nvPr>
        </p:nvSpPr>
        <p:spPr>
          <a:xfrm>
            <a:off x="3744225" y="3442425"/>
            <a:ext cx="1295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Mihle Sokani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0" name="Google Shape;1110;p3"/>
          <p:cNvSpPr txBox="1"/>
          <p:nvPr>
            <p:ph idx="2" type="title"/>
          </p:nvPr>
        </p:nvSpPr>
        <p:spPr>
          <a:xfrm>
            <a:off x="3737025" y="3982388"/>
            <a:ext cx="1295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Designer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1" name="Google Shape;1111;p3"/>
          <p:cNvSpPr txBox="1"/>
          <p:nvPr>
            <p:ph idx="4" type="title"/>
          </p:nvPr>
        </p:nvSpPr>
        <p:spPr>
          <a:xfrm>
            <a:off x="5115825" y="3442425"/>
            <a:ext cx="1295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Ludwe Sokani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2" name="Google Shape;1112;p3"/>
          <p:cNvSpPr txBox="1"/>
          <p:nvPr>
            <p:ph idx="5" type="title"/>
          </p:nvPr>
        </p:nvSpPr>
        <p:spPr>
          <a:xfrm>
            <a:off x="5108625" y="3982388"/>
            <a:ext cx="1295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Developer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3" name="Google Shape;1113;p3"/>
          <p:cNvSpPr txBox="1"/>
          <p:nvPr>
            <p:ph idx="6" type="title"/>
          </p:nvPr>
        </p:nvSpPr>
        <p:spPr>
          <a:xfrm>
            <a:off x="6494625" y="3442425"/>
            <a:ext cx="12951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Thandolwethu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Mangesana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4" name="Google Shape;1114;p3"/>
          <p:cNvSpPr txBox="1"/>
          <p:nvPr>
            <p:ph idx="7" type="title"/>
          </p:nvPr>
        </p:nvSpPr>
        <p:spPr>
          <a:xfrm>
            <a:off x="6487425" y="3982388"/>
            <a:ext cx="12951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Developer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115" name="Google Shape;1115;p3" title="WhatsApp Image 2025-10-19 at 23.43.52_8916bf7e.jpg"/>
          <p:cNvPicPr preferRelativeResize="0"/>
          <p:nvPr/>
        </p:nvPicPr>
        <p:blipFill rotWithShape="1">
          <a:blip r:embed="rId3">
            <a:alphaModFix/>
          </a:blip>
          <a:srcRect b="0" l="1765" r="1755" t="0"/>
          <a:stretch/>
        </p:blipFill>
        <p:spPr>
          <a:xfrm>
            <a:off x="3744225" y="1509208"/>
            <a:ext cx="1287936" cy="1597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6" name="Google Shape;1116;p3" title="WhatsApp Image 2025-10-19 at 23.48.16_2cd1e5a9.jpg"/>
          <p:cNvPicPr preferRelativeResize="0"/>
          <p:nvPr/>
        </p:nvPicPr>
        <p:blipFill rotWithShape="1">
          <a:blip r:embed="rId4">
            <a:alphaModFix/>
          </a:blip>
          <a:srcRect b="0" l="7243" r="7235" t="0"/>
          <a:stretch/>
        </p:blipFill>
        <p:spPr>
          <a:xfrm>
            <a:off x="5112450" y="1509225"/>
            <a:ext cx="1295100" cy="15901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7" name="Google Shape;1117;p3" title="Screenshot 2025-10-19 233453.jpg"/>
          <p:cNvPicPr preferRelativeResize="0"/>
          <p:nvPr/>
        </p:nvPicPr>
        <p:blipFill rotWithShape="1">
          <a:blip r:embed="rId5">
            <a:alphaModFix/>
          </a:blip>
          <a:srcRect b="0" l="9501" r="9501" t="0"/>
          <a:stretch/>
        </p:blipFill>
        <p:spPr>
          <a:xfrm>
            <a:off x="6585525" y="1509225"/>
            <a:ext cx="1287951" cy="1590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18" name="Google Shape;1118;p3"/>
          <p:cNvSpPr txBox="1"/>
          <p:nvPr>
            <p:ph idx="3" type="title"/>
          </p:nvPr>
        </p:nvSpPr>
        <p:spPr>
          <a:xfrm>
            <a:off x="386075" y="2113775"/>
            <a:ext cx="32499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MEET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</a:rPr>
              <a:t>THE TEAM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19" name="Google Shape;1119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49E8F"/>
        </a:solidFill>
      </p:bgPr>
    </p:bg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p4"/>
          <p:cNvSpPr txBox="1"/>
          <p:nvPr>
            <p:ph type="ctrTitle"/>
          </p:nvPr>
        </p:nvSpPr>
        <p:spPr>
          <a:xfrm>
            <a:off x="173275" y="4180150"/>
            <a:ext cx="43725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1125" name="Google Shape;1125;p4"/>
          <p:cNvSpPr txBox="1"/>
          <p:nvPr>
            <p:ph idx="2" type="title"/>
          </p:nvPr>
        </p:nvSpPr>
        <p:spPr>
          <a:xfrm>
            <a:off x="4910125" y="1534575"/>
            <a:ext cx="3823800" cy="34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There is 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a</a:t>
            </a:r>
            <a:r>
              <a:rPr b="1" lang="en" sz="1100">
                <a:latin typeface="Arial"/>
                <a:ea typeface="Arial"/>
                <a:cs typeface="Arial"/>
                <a:sym typeface="Arial"/>
              </a:rPr>
              <a:t> lack of affordable access to skill development                                                  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Many people can’t afford paid courses or workshops, limiting their ability to learn new skills.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There is limited opportunities for community connection and knowledge exchange        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People with valuable skills often lack a platform to share and exchange them in a fair, collaborative way without involving money.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6" name="Google Shape;1126;p4"/>
          <p:cNvSpPr txBox="1"/>
          <p:nvPr>
            <p:ph idx="3" type="title"/>
          </p:nvPr>
        </p:nvSpPr>
        <p:spPr>
          <a:xfrm>
            <a:off x="5064975" y="637400"/>
            <a:ext cx="37656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Learning and Connection Shouldn’t Cost a Fortune</a:t>
            </a:r>
            <a:endParaRPr sz="1700"/>
          </a:p>
        </p:txBody>
      </p:sp>
      <p:sp>
        <p:nvSpPr>
          <p:cNvPr id="1127" name="Google Shape;1127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49E8F"/>
        </a:solidFill>
      </p:bgPr>
    </p:bg>
    <p:spTree>
      <p:nvGrpSpPr>
        <p:cNvPr id="1131" name="Shape 1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2" name="Google Shape;1132;p5"/>
          <p:cNvSpPr txBox="1"/>
          <p:nvPr>
            <p:ph type="ctrTitle"/>
          </p:nvPr>
        </p:nvSpPr>
        <p:spPr>
          <a:xfrm>
            <a:off x="173275" y="4180150"/>
            <a:ext cx="43725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1133" name="Google Shape;1133;p5"/>
          <p:cNvSpPr txBox="1"/>
          <p:nvPr>
            <p:ph idx="2" type="title"/>
          </p:nvPr>
        </p:nvSpPr>
        <p:spPr>
          <a:xfrm>
            <a:off x="5064975" y="1639050"/>
            <a:ext cx="3823800" cy="21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We built this app to help people who want to learn connect with people who love to share — for free.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latin typeface="Arial"/>
                <a:ea typeface="Arial"/>
                <a:cs typeface="Arial"/>
                <a:sym typeface="Arial"/>
              </a:rPr>
              <a:t>The app will aim to give learners both young, and young at heart,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chance to learn from someone with a genuine love for sharing their passion. There will be no barrier of entry, anyone with time and 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a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location will be able to share.</a:t>
            </a:r>
            <a:endParaRPr i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4" name="Google Shape;1134;p5"/>
          <p:cNvSpPr txBox="1"/>
          <p:nvPr>
            <p:ph idx="3" type="title"/>
          </p:nvPr>
        </p:nvSpPr>
        <p:spPr>
          <a:xfrm>
            <a:off x="5064975" y="714850"/>
            <a:ext cx="31719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Bridging the Skill Gap for Everyone</a:t>
            </a:r>
            <a:endParaRPr sz="1700"/>
          </a:p>
        </p:txBody>
      </p:sp>
      <p:sp>
        <p:nvSpPr>
          <p:cNvPr id="1135" name="Google Shape;1135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49E8F"/>
        </a:solidFill>
      </p:bgPr>
    </p:bg>
    <p:spTree>
      <p:nvGrpSpPr>
        <p:cNvPr id="1139" name="Shape 1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0" name="Google Shape;1140;g39b11c7d4da_0_8"/>
          <p:cNvSpPr txBox="1"/>
          <p:nvPr>
            <p:ph type="ctrTitle"/>
          </p:nvPr>
        </p:nvSpPr>
        <p:spPr>
          <a:xfrm>
            <a:off x="108700" y="208700"/>
            <a:ext cx="43725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900"/>
              <a:t>HOW IT WORKS</a:t>
            </a:r>
            <a:endParaRPr sz="3900"/>
          </a:p>
        </p:txBody>
      </p:sp>
      <p:pic>
        <p:nvPicPr>
          <p:cNvPr id="1141" name="Google Shape;1141;g39b11c7d4da_0_8" title="Screenshot_19-10-2025_232210_127.0.0.1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4150" y="208700"/>
            <a:ext cx="2269919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2" name="Google Shape;1142;g39b11c7d4da_0_8"/>
          <p:cNvSpPr txBox="1"/>
          <p:nvPr/>
        </p:nvSpPr>
        <p:spPr>
          <a:xfrm>
            <a:off x="368700" y="1069250"/>
            <a:ext cx="3860400" cy="37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Users will be able to log into the app and search for or browse through </a:t>
            </a:r>
            <a:r>
              <a:rPr lang="en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r>
              <a:rPr lang="en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list of different skills and select the one they need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They will then be able to select someone who is willing to share and communicate with them, specifying what skills they have to trade with the person.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After they are done, they will then be able to rate the person (and be rated themselves) and this will have an effect on their star rating.</a:t>
            </a:r>
            <a:endParaRPr sz="12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49E8F"/>
        </a:solidFill>
      </p:bgPr>
    </p:bg>
    <p:spTree>
      <p:nvGrpSpPr>
        <p:cNvPr id="1146" name="Shape 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7" name="Google Shape;1147;p7"/>
          <p:cNvSpPr txBox="1"/>
          <p:nvPr>
            <p:ph type="ctrTitle"/>
          </p:nvPr>
        </p:nvSpPr>
        <p:spPr>
          <a:xfrm>
            <a:off x="173275" y="4180150"/>
            <a:ext cx="43725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IMPACT</a:t>
            </a:r>
            <a:endParaRPr/>
          </a:p>
        </p:txBody>
      </p:sp>
      <p:sp>
        <p:nvSpPr>
          <p:cNvPr id="1148" name="Google Shape;1148;p7"/>
          <p:cNvSpPr txBox="1"/>
          <p:nvPr>
            <p:ph idx="2" type="title"/>
          </p:nvPr>
        </p:nvSpPr>
        <p:spPr>
          <a:xfrm>
            <a:off x="5064975" y="1429000"/>
            <a:ext cx="3823800" cy="27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This app is for learners hungry to grow, sharers eager to give back, and communities that thrive when knowledge flows freely.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It breaks down barriers to learning whilst also inspiring growth through giving and gaining. Strengthening communities through real connections, and making knowledge a shared power, not a product.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i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9" name="Google Shape;1149;p7"/>
          <p:cNvSpPr txBox="1"/>
          <p:nvPr>
            <p:ph idx="3" type="title"/>
          </p:nvPr>
        </p:nvSpPr>
        <p:spPr>
          <a:xfrm>
            <a:off x="5064975" y="604225"/>
            <a:ext cx="31719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When e</a:t>
            </a:r>
            <a:r>
              <a:rPr lang="en" sz="1700"/>
              <a:t>veryone can learn. Everyone can teach.</a:t>
            </a:r>
            <a:endParaRPr sz="1700"/>
          </a:p>
        </p:txBody>
      </p:sp>
      <p:sp>
        <p:nvSpPr>
          <p:cNvPr id="1150" name="Google Shape;1150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49E8F"/>
        </a:solidFill>
      </p:bgPr>
    </p:bg>
    <p:spTree>
      <p:nvGrpSpPr>
        <p:cNvPr id="1154" name="Shape 1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group of people talk in an office environment. " id="1155" name="Google Shape;1155;p8"/>
          <p:cNvPicPr preferRelativeResize="0"/>
          <p:nvPr/>
        </p:nvPicPr>
        <p:blipFill rotWithShape="1">
          <a:blip r:embed="rId3">
            <a:alphaModFix/>
          </a:blip>
          <a:srcRect b="0" l="0" r="39401" t="0"/>
          <a:stretch/>
        </p:blipFill>
        <p:spPr>
          <a:xfrm>
            <a:off x="0" y="0"/>
            <a:ext cx="4673198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56" name="Google Shape;1156;p8"/>
          <p:cNvSpPr txBox="1"/>
          <p:nvPr>
            <p:ph type="ctrTitle"/>
          </p:nvPr>
        </p:nvSpPr>
        <p:spPr>
          <a:xfrm>
            <a:off x="5067050" y="160325"/>
            <a:ext cx="3823800" cy="15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 sz="4200"/>
              <a:t>WHAT’S</a:t>
            </a:r>
            <a:endParaRPr sz="4200"/>
          </a:p>
          <a:p>
            <a:pPr indent="0" lvl="0" mar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 sz="4200"/>
              <a:t>NEXT</a:t>
            </a:r>
            <a:endParaRPr sz="4200"/>
          </a:p>
          <a:p>
            <a:pPr indent="0" lvl="0" mar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t/>
            </a:r>
            <a:endParaRPr/>
          </a:p>
        </p:txBody>
      </p:sp>
      <p:sp>
        <p:nvSpPr>
          <p:cNvPr id="1157" name="Google Shape;1157;p8"/>
          <p:cNvSpPr txBox="1"/>
          <p:nvPr>
            <p:ph idx="4" type="subTitle"/>
          </p:nvPr>
        </p:nvSpPr>
        <p:spPr>
          <a:xfrm>
            <a:off x="5012650" y="2016875"/>
            <a:ext cx="3822000" cy="197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Adding some form of </a:t>
            </a:r>
            <a:r>
              <a:rPr lang="en" sz="1200"/>
              <a:t>gamification; badges, milestones, etc. to reward those who share most.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Working on a proper logo and a UI that matches the name.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49E8F"/>
        </a:solidFill>
      </p:bgPr>
    </p:bg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p9"/>
          <p:cNvSpPr txBox="1"/>
          <p:nvPr>
            <p:ph type="ctrTitle"/>
          </p:nvPr>
        </p:nvSpPr>
        <p:spPr>
          <a:xfrm>
            <a:off x="173275" y="4180150"/>
            <a:ext cx="4372500" cy="68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LEARNINGS</a:t>
            </a:r>
            <a:endParaRPr/>
          </a:p>
        </p:txBody>
      </p:sp>
      <p:sp>
        <p:nvSpPr>
          <p:cNvPr id="1163" name="Google Shape;1163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164" name="Google Shape;1164;p9"/>
          <p:cNvSpPr txBox="1"/>
          <p:nvPr/>
        </p:nvSpPr>
        <p:spPr>
          <a:xfrm>
            <a:off x="5047425" y="625150"/>
            <a:ext cx="3724500" cy="423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●"/>
            </a:pP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We learnt how to develop 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figma mock-up from scratch, coming up with 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 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design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and thinking larger than just making something look good, but to also be functional.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●"/>
            </a:pP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We had 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chance to work on using tailwind and 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figuring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it out as we went along the process, given that we haven’t used it too much.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exend"/>
              <a:buChar char="●"/>
            </a:pP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key takeaway is also realising that development/design is only one part of 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bigger puzzle and that to get the most out of 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a</a:t>
            </a:r>
            <a:r>
              <a:rPr lang="en" sz="1300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 eam, it is important to remember to keep others in mind so everyone shines together.</a:t>
            </a:r>
            <a:endParaRPr sz="1300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49E8F"/>
        </a:solidFill>
      </p:bgPr>
    </p:bg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10"/>
          <p:cNvSpPr txBox="1"/>
          <p:nvPr>
            <p:ph type="ctrTitle"/>
          </p:nvPr>
        </p:nvSpPr>
        <p:spPr>
          <a:xfrm>
            <a:off x="403275" y="1527200"/>
            <a:ext cx="2904000" cy="170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/>
              <a:t>THANK </a:t>
            </a:r>
            <a:endParaRPr/>
          </a:p>
          <a:p>
            <a:pPr indent="0" lvl="0" marL="0" rtl="0" algn="l">
              <a:lnSpc>
                <a:spcPct val="87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</a:pPr>
            <a:r>
              <a:rPr lang="en"/>
              <a:t>YOU!</a:t>
            </a:r>
            <a:endParaRPr/>
          </a:p>
        </p:txBody>
      </p:sp>
      <p:sp>
        <p:nvSpPr>
          <p:cNvPr id="1170" name="Google Shape;1170;p10"/>
          <p:cNvSpPr txBox="1"/>
          <p:nvPr>
            <p:ph idx="2" type="subTitle"/>
          </p:nvPr>
        </p:nvSpPr>
        <p:spPr>
          <a:xfrm>
            <a:off x="6456875" y="337950"/>
            <a:ext cx="221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18000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October/2025</a:t>
            </a:r>
            <a:endParaRPr/>
          </a:p>
        </p:txBody>
      </p:sp>
      <p:sp>
        <p:nvSpPr>
          <p:cNvPr id="1171" name="Google Shape;1171;p10"/>
          <p:cNvSpPr txBox="1"/>
          <p:nvPr>
            <p:ph idx="3" type="subTitle"/>
          </p:nvPr>
        </p:nvSpPr>
        <p:spPr>
          <a:xfrm>
            <a:off x="4353050" y="1661675"/>
            <a:ext cx="4239600" cy="2421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Mihle, Ludwe, Thandolwethu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Contact info: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ludwesokani@gmail.com, mangesanathandolwethu@gmail.com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 sz="2200">
                <a:latin typeface="Arial"/>
                <a:ea typeface="Arial"/>
                <a:cs typeface="Arial"/>
                <a:sym typeface="Arial"/>
              </a:rPr>
              <a:t>One Hive, mined.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onochrome">
  <a:themeElements>
    <a:clrScheme name="Simple Light">
      <a:dk1>
        <a:srgbClr val="000000"/>
      </a:dk1>
      <a:lt1>
        <a:srgbClr val="FFFFFF"/>
      </a:lt1>
      <a:dk2>
        <a:srgbClr val="D9D9D9"/>
      </a:dk2>
      <a:lt2>
        <a:srgbClr val="EFEFEF"/>
      </a:lt2>
      <a:accent1>
        <a:srgbClr val="2F2F2F"/>
      </a:accent1>
      <a:accent2>
        <a:srgbClr val="666666"/>
      </a:accent2>
      <a:accent3>
        <a:srgbClr val="999999"/>
      </a:accent3>
      <a:accent4>
        <a:srgbClr val="EDEDED"/>
      </a:accent4>
      <a:accent5>
        <a:srgbClr val="B7B7B7"/>
      </a:accent5>
      <a:accent6>
        <a:srgbClr val="1A1A1A"/>
      </a:accent6>
      <a:hlink>
        <a:srgbClr val="1B1B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